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5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82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55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9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3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3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62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2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84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4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56AB-BBF2-486E-B1CC-AFBC4DFFB10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2310-CE95-47DF-B2F4-A36693797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07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81810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Baskerville Old Face" panose="02020602080505020303" pitchFamily="18" charset="0"/>
              </a:rPr>
              <a:t>Geschichte</a:t>
            </a:r>
            <a:br>
              <a:rPr lang="de-DE" dirty="0">
                <a:latin typeface="Baskerville Old Face" panose="02020602080505020303" pitchFamily="18" charset="0"/>
              </a:rPr>
            </a:br>
            <a:endParaRPr lang="de-DE" dirty="0">
              <a:latin typeface="Baskerville Old Face" panose="02020602080505020303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352928" cy="1800200"/>
          </a:xfrm>
        </p:spPr>
        <p:txBody>
          <a:bodyPr>
            <a:normAutofit fontScale="70000" lnSpcReduction="20000"/>
          </a:bodyPr>
          <a:lstStyle/>
          <a:p>
            <a:endParaRPr lang="de-DE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r>
              <a:rPr lang="de-DE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„Die ganze Welt ist eine große Geschichte, </a:t>
            </a:r>
          </a:p>
          <a:p>
            <a:r>
              <a:rPr lang="de-DE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und wir spielen darin mit.“ </a:t>
            </a:r>
          </a:p>
          <a:p>
            <a:r>
              <a:rPr lang="de-DE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		</a:t>
            </a:r>
          </a:p>
          <a:p>
            <a:r>
              <a:rPr lang="de-DE" dirty="0">
                <a:solidFill>
                  <a:srgbClr val="0070C0"/>
                </a:solidFill>
                <a:latin typeface="Baskerville Old Face" panose="02020602080505020303" pitchFamily="18" charset="0"/>
              </a:rPr>
              <a:t>Michael Ende in Momo</a:t>
            </a:r>
          </a:p>
        </p:txBody>
      </p:sp>
      <p:pic>
        <p:nvPicPr>
          <p:cNvPr id="2052" name="Picture 4" descr="Weltkarten | Historische Landkar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3023613" cy="31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storische Weltkarte Landkarte Wandtattoo D2117 - DesFoli - DesFoli -  Wandtattoos - Leinwände -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96" y="1268760"/>
            <a:ext cx="4738007" cy="31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5536" y="647016"/>
            <a:ext cx="859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Wir lösen keinen Fall, aber wir beschäftigen uns wie die Detektive mit der Vergangenheit…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916832"/>
            <a:ext cx="118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Wer?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1412776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</a:rPr>
              <a:t>Was?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96336" y="2492896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B050"/>
                </a:solidFill>
              </a:rPr>
              <a:t>Wie?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44208" y="5373216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C000"/>
                </a:solidFill>
              </a:rPr>
              <a:t>Warum?</a:t>
            </a:r>
          </a:p>
        </p:txBody>
      </p:sp>
      <p:pic>
        <p:nvPicPr>
          <p:cNvPr id="1026" name="Picture 2" descr="Zeichnen, Detektiv, Kunstspiegelmann, Kunstwerk, Makler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" b="89957" l="63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2" y="2419293"/>
            <a:ext cx="3592815" cy="36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115616" y="5085184"/>
            <a:ext cx="103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C00000"/>
                </a:solidFill>
              </a:rPr>
              <a:t>Wo?</a:t>
            </a:r>
          </a:p>
        </p:txBody>
      </p:sp>
      <p:pic>
        <p:nvPicPr>
          <p:cNvPr id="1029" name="Picture 5" descr="Der rosa panther schwarzer panther rosa panther zeichnen, der rosa panther,  Tiere, Animierter Cartoon, Animation png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7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82" y="3284984"/>
            <a:ext cx="1960462" cy="22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1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Du könntest schon mal anfangen…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91801" cy="3417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915816" y="5517232"/>
            <a:ext cx="36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Familien früher und heute</a:t>
            </a:r>
          </a:p>
        </p:txBody>
      </p:sp>
    </p:spTree>
    <p:extLst>
      <p:ext uri="{BB962C8B-B14F-4D97-AF65-F5344CB8AC3E}">
        <p14:creationId xmlns:p14="http://schemas.microsoft.com/office/powerpoint/2010/main" val="277526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Auf den Einführungsseiten des Buches steht, dass Geschichte etwas mit der Vergangenheit zu tun hat. 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Wenn du zu Hause alte Fotos anschaust, wirst du auf Bilder aus deiner Vergangenheit stoßen. 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Sicher kannst du dich nicht an alles erinnern, was du dort siehst. </a:t>
            </a:r>
          </a:p>
        </p:txBody>
      </p:sp>
    </p:spTree>
    <p:extLst>
      <p:ext uri="{BB962C8B-B14F-4D97-AF65-F5344CB8AC3E}">
        <p14:creationId xmlns:p14="http://schemas.microsoft.com/office/powerpoint/2010/main" val="277331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Zu manchen Bildern können dir nur deine Eltern oder Großeltern etwas erzählen. 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Fotos und Filme sind wichtige Quellen deiner eigenen Geschichte. 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Wenn du sie zeitlich ordnest, kannst du damit deine eigene Lebensgeschichte und die deiner Familie darstellen. 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rgbClr val="0070C0"/>
                </a:solidFill>
              </a:rPr>
              <a:t>Wir wünschen dir viel Spaß dabei!</a:t>
            </a:r>
          </a:p>
        </p:txBody>
      </p:sp>
      <p:pic>
        <p:nvPicPr>
          <p:cNvPr id="4" name="Grafik 3" descr="Aufkleber SMILEY - wink | Originelle Geschenkid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1168"/>
            <a:ext cx="100811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8524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Bildschirmpräsentation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Baskerville Old Face</vt:lpstr>
      <vt:lpstr>Calibri</vt:lpstr>
      <vt:lpstr>Larissa</vt:lpstr>
      <vt:lpstr>Geschichte </vt:lpstr>
      <vt:lpstr>PowerPoint-Präsentation</vt:lpstr>
      <vt:lpstr>Du könntest schon mal anfangen…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</dc:title>
  <dc:creator>D.Orlian</dc:creator>
  <cp:lastModifiedBy>Thomas Endres</cp:lastModifiedBy>
  <cp:revision>9</cp:revision>
  <dcterms:created xsi:type="dcterms:W3CDTF">2022-01-10T15:52:26Z</dcterms:created>
  <dcterms:modified xsi:type="dcterms:W3CDTF">2022-01-10T21:26:50Z</dcterms:modified>
</cp:coreProperties>
</file>