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2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80963-11A6-46DB-B9D4-DB2E7C630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8BEC13-B200-4C8D-ABF1-02ABCF853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908EEC-A03C-4682-BECC-93F68823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4F88-9C9C-4317-A1A4-673A3439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F00B62-C10C-488C-AA81-5F84F851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08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7CACA-2D18-4843-9376-00F9F9FD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D215C7-E51C-4773-85B4-DADD96DB6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E3D821-6296-4791-9314-6B66F10D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395264-4638-4680-BEF9-7A929A3D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AC414-0F2F-4F6F-8297-41293FD4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242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8CCA561-6057-42F4-84CA-5825D0D046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911CCF-5B11-44C7-9B46-7696CB232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F53EA4-2B1C-4466-A707-8CCDF51B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189D6E-1830-4CDA-857A-EAA8997B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2F12DE-87DB-47D4-9028-E5050D9D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716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AC614-AD46-4CBF-A016-1F23E664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A91E86-D9BA-4EDF-B078-48F19786C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484AA0-1541-4DED-89B9-80E235D7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033BF6-FB22-42D6-8454-C6AEC467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5FC137-7DE5-4F82-A4AB-95580402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87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7C8F8C-4F9B-4291-9C75-1ADFFCE5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DC11F5-E1D4-493A-9A5B-58733CBFE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9E8B3C-800D-49F9-9718-E10BF67A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E37F76-B091-4AD3-B011-FAA0092F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901DE-C905-40BB-9AE5-B6CE916E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27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FD945-CF75-4D64-B4E3-E9BB0280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15E922-3BC1-49F9-B1A7-FA87F5943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442DB1-8E66-4264-B299-07D6E6963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59B731-A472-4D94-8D72-6C31125C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83ABE0-EC46-4323-B971-5CCD27AD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7CC72F-97F4-43EE-A8FC-C894E334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18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FB5AC-5E04-4A11-BC0B-4376D5AC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4C666F-F700-4B1B-83C0-AC10EA395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63918F-3E3F-497C-A740-050B11779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9FA8D9A-1EA7-4F76-A81A-949AE3B40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8699FE-3214-4753-9156-14AF3E818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374F412-8664-42D8-9125-333917BB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173C3DB-C15A-418F-A459-043A2658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1CF8AC9-DE07-40AD-A45C-E15B769E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3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D5D7AC-DF5D-44B1-AC16-D47A3415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83C3C8-CC50-4392-B231-90CFD24D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AB2DD5-57F4-4C5D-9FF8-81098868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F94929-67CC-4D93-8D3C-730AC2F0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58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07B5732-7DEA-440A-AF74-CA93C94F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D2CAA2-7865-40E4-959E-972C46DC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41C400-9285-4AD7-B39A-9C1016093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57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091B8-B90F-4450-99DD-161749DC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1D0BED-9656-4609-A593-9F1E80E6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45D5D5-92BF-487C-8862-AA2F68E41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28664A-8C19-4A63-AE31-144AE537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F29CCE-9025-4BA1-BC64-05B87E07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A72832-3CF8-461B-985D-54E37B61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5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DFFB8-9CF1-4AB2-A2E7-B4F6D231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A605E6C-625B-4736-AA99-5202C33E3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92DB18-8185-4377-85B4-6014C4769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2BB428-CFE7-435C-8829-9A347A39A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ED91F1-5DBB-47B9-95F6-806976CB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392D96-D4D9-425A-A4DF-79BA2EEB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4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6F838F-F749-4B4E-997F-E3BDE0D89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25165C-480C-4400-97C7-4410B28C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B51973-053A-4542-873C-BC4EF2F678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7FA5-162C-4DC6-8B05-03BDA2B3A1E7}" type="datetimeFigureOut">
              <a:rPr lang="de-DE" smtClean="0"/>
              <a:t>12.01.2022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0A15C7-8740-4B01-86AA-50DF4430C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AF318B-D4E8-4457-8595-C27C8EE01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8F0F-FBB1-4634-82E8-64A190DDD3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2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ldergebnis fÃ¼r chemie">
            <a:extLst>
              <a:ext uri="{FF2B5EF4-FFF2-40B4-BE49-F238E27FC236}">
                <a16:creationId xmlns:a16="http://schemas.microsoft.com/office/drawing/2014/main" id="{B8034616-DEA0-4A39-AF13-77AFF100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14" y="1122363"/>
            <a:ext cx="8782948" cy="54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emists Have All The Solutions Poster | Zazzle.com (With images ...">
            <a:extLst>
              <a:ext uri="{FF2B5EF4-FFF2-40B4-BE49-F238E27FC236}">
                <a16:creationId xmlns:a16="http://schemas.microsoft.com/office/drawing/2014/main" id="{D5AFA2F4-80E7-4761-BACD-4F08BAF6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12" y="-438573"/>
            <a:ext cx="2469273" cy="246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118FBD-BE7B-4AC0-925C-DD0845E66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35162"/>
          </a:xfrm>
        </p:spPr>
        <p:txBody>
          <a:bodyPr>
            <a:normAutofit fontScale="90000"/>
          </a:bodyPr>
          <a:lstStyle/>
          <a:p>
            <a:r>
              <a:rPr lang="de-DE" sz="7200" b="1" dirty="0"/>
              <a:t>Chemie am Gymnasium Birkenfeld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DB6C69-AECE-46F2-B1F9-DBA189711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9694" y="5986462"/>
            <a:ext cx="9144000" cy="764381"/>
          </a:xfrm>
        </p:spPr>
        <p:txBody>
          <a:bodyPr>
            <a:normAutofit/>
          </a:bodyPr>
          <a:lstStyle/>
          <a:p>
            <a:r>
              <a:rPr lang="de-DE" sz="3600" b="1" dirty="0"/>
              <a:t>Das erwartet dich …</a:t>
            </a:r>
          </a:p>
        </p:txBody>
      </p:sp>
    </p:spTree>
    <p:extLst>
      <p:ext uri="{BB962C8B-B14F-4D97-AF65-F5344CB8AC3E}">
        <p14:creationId xmlns:p14="http://schemas.microsoft.com/office/powerpoint/2010/main" val="7500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8344E-2BE1-43C4-9469-8F8B51FB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Ein Bild, das Text, Person, darstellend enthält.&#10;&#10;Automatisch generierte Beschreibung">
            <a:extLst>
              <a:ext uri="{FF2B5EF4-FFF2-40B4-BE49-F238E27FC236}">
                <a16:creationId xmlns:a16="http://schemas.microsoft.com/office/drawing/2014/main" id="{06B1E2FD-10C4-4F31-B56E-34FE59DCD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85" y="0"/>
            <a:ext cx="9160830" cy="6870623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EA04526-2184-46E7-8D85-2390CF305DD0}"/>
              </a:ext>
            </a:extLst>
          </p:cNvPr>
          <p:cNvSpPr/>
          <p:nvPr/>
        </p:nvSpPr>
        <p:spPr>
          <a:xfrm>
            <a:off x="838200" y="0"/>
            <a:ext cx="3798094" cy="117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C62B16-922E-4DC8-A1EF-DA991F9FF561}"/>
              </a:ext>
            </a:extLst>
          </p:cNvPr>
          <p:cNvSpPr txBox="1"/>
          <p:nvPr/>
        </p:nvSpPr>
        <p:spPr>
          <a:xfrm>
            <a:off x="-71438" y="250825"/>
            <a:ext cx="47077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600" b="1" dirty="0"/>
              <a:t>Die </a:t>
            </a:r>
            <a:r>
              <a:rPr lang="de-DE" sz="3600" b="1" dirty="0" err="1"/>
              <a:t>ChemielehrerInnen</a:t>
            </a:r>
            <a:endParaRPr lang="de-DE" sz="36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130BA7-5076-4097-AC29-E98F0EE23DFC}"/>
              </a:ext>
            </a:extLst>
          </p:cNvPr>
          <p:cNvSpPr txBox="1"/>
          <p:nvPr/>
        </p:nvSpPr>
        <p:spPr>
          <a:xfrm>
            <a:off x="2937164" y="6237843"/>
            <a:ext cx="13078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Verena Saar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6D8848-C24D-49BB-9DD1-CD5B08E4832A}"/>
              </a:ext>
            </a:extLst>
          </p:cNvPr>
          <p:cNvSpPr txBox="1"/>
          <p:nvPr/>
        </p:nvSpPr>
        <p:spPr>
          <a:xfrm>
            <a:off x="5085798" y="6237843"/>
            <a:ext cx="190361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Peter Brachmann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C3ACF5A-C9FB-4DB5-949F-EAFCAC68C710}"/>
              </a:ext>
            </a:extLst>
          </p:cNvPr>
          <p:cNvSpPr txBox="1"/>
          <p:nvPr/>
        </p:nvSpPr>
        <p:spPr>
          <a:xfrm>
            <a:off x="7830178" y="6237843"/>
            <a:ext cx="15964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/>
              <a:t>Kathrin Wegert</a:t>
            </a:r>
          </a:p>
        </p:txBody>
      </p:sp>
    </p:spTree>
    <p:extLst>
      <p:ext uri="{BB962C8B-B14F-4D97-AF65-F5344CB8AC3E}">
        <p14:creationId xmlns:p14="http://schemas.microsoft.com/office/powerpoint/2010/main" val="402632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7FCFE2-8D84-48E7-8AD8-C07CDBF1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 </a:t>
            </a:r>
            <a:r>
              <a:rPr lang="en-US" sz="5200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Chemie-Fachräume</a:t>
            </a:r>
            <a:endParaRPr lang="en-US" sz="5200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554F27E-AACB-4270-8DE0-523635856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" r="3" b="3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454F11A-B31E-4E97-8125-F19B47E6F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2" b="684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591C0-16F5-459A-9786-EC5B6739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6637" y="1379528"/>
            <a:ext cx="5010150" cy="1325563"/>
          </a:xfrm>
        </p:spPr>
        <p:txBody>
          <a:bodyPr>
            <a:normAutofit/>
          </a:bodyPr>
          <a:lstStyle/>
          <a:p>
            <a:r>
              <a:rPr lang="de-DE" sz="2800" b="1" dirty="0"/>
              <a:t>Die Münzvergoldung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3901574-B3E0-41AF-8959-D35E61B6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6915" y="4393406"/>
            <a:ext cx="6124620" cy="2305067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0444CCE-370A-4AC7-9FCE-31B79341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97" y="123808"/>
            <a:ext cx="2725304" cy="51625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CC01CD7-114E-48FA-A310-172FE3553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583" y="159527"/>
            <a:ext cx="2931329" cy="516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4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C04EA6-3330-41E4-846A-1E7F852F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5C12D6E-9F5B-430F-9D2E-38195A66C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6307931" cy="6000225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977D83-0334-486F-941F-B7E39BE27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930" y="0"/>
            <a:ext cx="5884070" cy="685800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A8AC52-C232-446F-851C-DB23C4E9D5EF}"/>
              </a:ext>
            </a:extLst>
          </p:cNvPr>
          <p:cNvSpPr txBox="1"/>
          <p:nvPr/>
        </p:nvSpPr>
        <p:spPr>
          <a:xfrm>
            <a:off x="1197769" y="6167503"/>
            <a:ext cx="475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Wasserstoffballon</a:t>
            </a:r>
          </a:p>
        </p:txBody>
      </p:sp>
    </p:spTree>
    <p:extLst>
      <p:ext uri="{BB962C8B-B14F-4D97-AF65-F5344CB8AC3E}">
        <p14:creationId xmlns:p14="http://schemas.microsoft.com/office/powerpoint/2010/main" val="27426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350E37-4732-470B-905C-97ABD099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5215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/>
              <a:t>Die </a:t>
            </a:r>
            <a:r>
              <a:rPr lang="en-US" sz="2800" b="1" dirty="0" err="1"/>
              <a:t>Flammenfärbung</a:t>
            </a:r>
            <a:r>
              <a:rPr lang="en-US" sz="2800" b="1" dirty="0"/>
              <a:t> </a:t>
            </a:r>
          </a:p>
        </p:txBody>
      </p:sp>
      <p:pic>
        <p:nvPicPr>
          <p:cNvPr id="9" name="Grafik 8" descr="Ein Bild, das grün enthält.&#10;&#10;Automatisch generierte Beschreibung">
            <a:extLst>
              <a:ext uri="{FF2B5EF4-FFF2-40B4-BE49-F238E27FC236}">
                <a16:creationId xmlns:a16="http://schemas.microsoft.com/office/drawing/2014/main" id="{81402E44-A773-458C-8830-F3F342735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"/>
          <a:stretch/>
        </p:blipFill>
        <p:spPr>
          <a:xfrm rot="5400000">
            <a:off x="-331128" y="2304933"/>
            <a:ext cx="4564574" cy="34271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02E78C1-E209-4FE7-AD9E-ECA3C0A4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"/>
          <a:stretch/>
        </p:blipFill>
        <p:spPr>
          <a:xfrm rot="5400000">
            <a:off x="7708052" y="2294423"/>
            <a:ext cx="4592939" cy="3448188"/>
          </a:xfrm>
          <a:prstGeom prst="rect">
            <a:avLst/>
          </a:prstGeom>
        </p:spPr>
      </p:pic>
      <p:pic>
        <p:nvPicPr>
          <p:cNvPr id="5" name="Inhaltsplatzhalter 4" descr="Ein Bild, das Licht, Outdoorobjekt, schließen enthält.&#10;&#10;Automatisch generierte Beschreibung">
            <a:extLst>
              <a:ext uri="{FF2B5EF4-FFF2-40B4-BE49-F238E27FC236}">
                <a16:creationId xmlns:a16="http://schemas.microsoft.com/office/drawing/2014/main" id="{D47B2915-8A47-488B-B13D-A218F6FF8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 b="1"/>
          <a:stretch/>
        </p:blipFill>
        <p:spPr>
          <a:xfrm rot="5400000">
            <a:off x="3812188" y="2294423"/>
            <a:ext cx="4564574" cy="34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0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634626-31AD-49C7-9F27-FAE21EF33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31" y="306763"/>
            <a:ext cx="3268287" cy="60169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... und vieles mehr!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9AA7F05-CC69-42DA-B24D-181BA650CA06}"/>
              </a:ext>
            </a:extLst>
          </p:cNvPr>
          <p:cNvSpPr txBox="1"/>
          <p:nvPr/>
        </p:nvSpPr>
        <p:spPr>
          <a:xfrm>
            <a:off x="1161328" y="858255"/>
            <a:ext cx="10235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Nähere Informationen zum Fach finden Sie bzw. findet ihr auf unserer Schulhomepage unter dem Fachbereich Chemie.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CBECBA-464A-4902-8833-F4E2C1C3E60C}"/>
              </a:ext>
            </a:extLst>
          </p:cNvPr>
          <p:cNvSpPr txBox="1"/>
          <p:nvPr/>
        </p:nvSpPr>
        <p:spPr>
          <a:xfrm>
            <a:off x="712123" y="2964597"/>
            <a:ext cx="10590414" cy="370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4000" dirty="0">
                <a:latin typeface="Lucida Handwriting" panose="03010101010101010101" pitchFamily="66" charset="0"/>
              </a:rPr>
              <a:t>Wir würden uns freuen, dich nächstes Jahr bei uns am </a:t>
            </a:r>
            <a:r>
              <a:rPr lang="de-DE" sz="4000" b="1" u="sng" dirty="0">
                <a:latin typeface="Lucida Handwriting" panose="03010101010101010101" pitchFamily="66" charset="0"/>
              </a:rPr>
              <a:t>Gymnasium Birkenfeld </a:t>
            </a:r>
            <a:r>
              <a:rPr lang="de-DE" sz="4000" dirty="0">
                <a:latin typeface="Lucida Handwriting" panose="03010101010101010101" pitchFamily="66" charset="0"/>
              </a:rPr>
              <a:t>begrüßen zu können! </a:t>
            </a:r>
            <a:r>
              <a:rPr lang="de-DE" sz="4000" dirty="0">
                <a:latin typeface="Lucida Handwriting" panose="03010101010101010101" pitchFamily="66" charset="0"/>
                <a:sym typeface="Wingdings" panose="05000000000000000000" pitchFamily="2" charset="2"/>
              </a:rPr>
              <a:t> </a:t>
            </a:r>
            <a:endParaRPr lang="de-DE" sz="4000" dirty="0">
              <a:latin typeface="Lucida Handwriting" panose="03010101010101010101" pitchFamily="66" charset="0"/>
            </a:endParaRPr>
          </a:p>
        </p:txBody>
      </p:sp>
      <p:grpSp>
        <p:nvGrpSpPr>
          <p:cNvPr id="7" name="Group 82">
            <a:extLst>
              <a:ext uri="{FF2B5EF4-FFF2-40B4-BE49-F238E27FC236}">
                <a16:creationId xmlns:a16="http://schemas.microsoft.com/office/drawing/2014/main" id="{76915564-B22E-4951-ABD7-42767BAC3F1C}"/>
              </a:ext>
            </a:extLst>
          </p:cNvPr>
          <p:cNvGrpSpPr>
            <a:grpSpLocks/>
          </p:cNvGrpSpPr>
          <p:nvPr/>
        </p:nvGrpSpPr>
        <p:grpSpPr bwMode="auto">
          <a:xfrm>
            <a:off x="10751136" y="2090995"/>
            <a:ext cx="1206500" cy="1503363"/>
            <a:chOff x="3552" y="528"/>
            <a:chExt cx="960" cy="1152"/>
          </a:xfrm>
        </p:grpSpPr>
        <p:sp>
          <p:nvSpPr>
            <p:cNvPr id="8" name="Freeform 83">
              <a:extLst>
                <a:ext uri="{FF2B5EF4-FFF2-40B4-BE49-F238E27FC236}">
                  <a16:creationId xmlns:a16="http://schemas.microsoft.com/office/drawing/2014/main" id="{39D74269-58BA-474B-BF91-523EF206F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488"/>
              <a:ext cx="960" cy="192"/>
            </a:xfrm>
            <a:custGeom>
              <a:avLst/>
              <a:gdLst>
                <a:gd name="T0" fmla="*/ 186 w 1359"/>
                <a:gd name="T1" fmla="*/ 288 h 288"/>
                <a:gd name="T2" fmla="*/ 0 w 1359"/>
                <a:gd name="T3" fmla="*/ 6 h 288"/>
                <a:gd name="T4" fmla="*/ 45 w 1359"/>
                <a:gd name="T5" fmla="*/ 0 h 288"/>
                <a:gd name="T6" fmla="*/ 240 w 1359"/>
                <a:gd name="T7" fmla="*/ 0 h 288"/>
                <a:gd name="T8" fmla="*/ 1254 w 1359"/>
                <a:gd name="T9" fmla="*/ 0 h 288"/>
                <a:gd name="T10" fmla="*/ 1317 w 1359"/>
                <a:gd name="T11" fmla="*/ 5 h 288"/>
                <a:gd name="T12" fmla="*/ 1344 w 1359"/>
                <a:gd name="T13" fmla="*/ 23 h 288"/>
                <a:gd name="T14" fmla="*/ 1359 w 1359"/>
                <a:gd name="T15" fmla="*/ 44 h 288"/>
                <a:gd name="T16" fmla="*/ 1347 w 1359"/>
                <a:gd name="T17" fmla="*/ 68 h 288"/>
                <a:gd name="T18" fmla="*/ 1326 w 1359"/>
                <a:gd name="T19" fmla="*/ 62 h 288"/>
                <a:gd name="T20" fmla="*/ 1296 w 1359"/>
                <a:gd name="T21" fmla="*/ 68 h 288"/>
                <a:gd name="T22" fmla="*/ 1290 w 1359"/>
                <a:gd name="T23" fmla="*/ 86 h 288"/>
                <a:gd name="T24" fmla="*/ 1107 w 1359"/>
                <a:gd name="T25" fmla="*/ 288 h 288"/>
                <a:gd name="T26" fmla="*/ 186 w 1359"/>
                <a:gd name="T27" fmla="*/ 288 h 2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9"/>
                <a:gd name="T43" fmla="*/ 0 h 288"/>
                <a:gd name="T44" fmla="*/ 1359 w 1359"/>
                <a:gd name="T45" fmla="*/ 288 h 2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9" h="288">
                  <a:moveTo>
                    <a:pt x="186" y="288"/>
                  </a:moveTo>
                  <a:cubicBezTo>
                    <a:pt x="1" y="241"/>
                    <a:pt x="24" y="54"/>
                    <a:pt x="0" y="6"/>
                  </a:cubicBezTo>
                  <a:lnTo>
                    <a:pt x="45" y="0"/>
                  </a:lnTo>
                  <a:lnTo>
                    <a:pt x="240" y="0"/>
                  </a:lnTo>
                  <a:lnTo>
                    <a:pt x="1254" y="0"/>
                  </a:lnTo>
                  <a:lnTo>
                    <a:pt x="1317" y="5"/>
                  </a:lnTo>
                  <a:lnTo>
                    <a:pt x="1344" y="23"/>
                  </a:lnTo>
                  <a:lnTo>
                    <a:pt x="1359" y="44"/>
                  </a:lnTo>
                  <a:lnTo>
                    <a:pt x="1347" y="68"/>
                  </a:lnTo>
                  <a:cubicBezTo>
                    <a:pt x="1342" y="71"/>
                    <a:pt x="1334" y="62"/>
                    <a:pt x="1326" y="62"/>
                  </a:cubicBezTo>
                  <a:cubicBezTo>
                    <a:pt x="1318" y="62"/>
                    <a:pt x="1302" y="64"/>
                    <a:pt x="1296" y="68"/>
                  </a:cubicBezTo>
                  <a:cubicBezTo>
                    <a:pt x="1290" y="72"/>
                    <a:pt x="1321" y="49"/>
                    <a:pt x="1290" y="86"/>
                  </a:cubicBezTo>
                  <a:cubicBezTo>
                    <a:pt x="1259" y="123"/>
                    <a:pt x="1291" y="254"/>
                    <a:pt x="1107" y="288"/>
                  </a:cubicBezTo>
                  <a:lnTo>
                    <a:pt x="186" y="288"/>
                  </a:lnTo>
                  <a:close/>
                </a:path>
              </a:pathLst>
            </a:custGeom>
            <a:solidFill>
              <a:srgbClr val="FFFFFF"/>
            </a:solidFill>
            <a:ln w="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" name="Freeform 84">
              <a:extLst>
                <a:ext uri="{FF2B5EF4-FFF2-40B4-BE49-F238E27FC236}">
                  <a16:creationId xmlns:a16="http://schemas.microsoft.com/office/drawing/2014/main" id="{6716F24A-90CC-4AF7-88CE-A1495645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528"/>
              <a:ext cx="209" cy="955"/>
            </a:xfrm>
            <a:custGeom>
              <a:avLst/>
              <a:gdLst>
                <a:gd name="T0" fmla="*/ 154 w 209"/>
                <a:gd name="T1" fmla="*/ 1024 h 1024"/>
                <a:gd name="T2" fmla="*/ 72 w 209"/>
                <a:gd name="T3" fmla="*/ 860 h 1024"/>
                <a:gd name="T4" fmla="*/ 63 w 209"/>
                <a:gd name="T5" fmla="*/ 805 h 1024"/>
                <a:gd name="T6" fmla="*/ 35 w 209"/>
                <a:gd name="T7" fmla="*/ 759 h 1024"/>
                <a:gd name="T8" fmla="*/ 8 w 209"/>
                <a:gd name="T9" fmla="*/ 622 h 1024"/>
                <a:gd name="T10" fmla="*/ 35 w 209"/>
                <a:gd name="T11" fmla="*/ 448 h 1024"/>
                <a:gd name="T12" fmla="*/ 63 w 209"/>
                <a:gd name="T13" fmla="*/ 439 h 1024"/>
                <a:gd name="T14" fmla="*/ 108 w 209"/>
                <a:gd name="T15" fmla="*/ 412 h 1024"/>
                <a:gd name="T16" fmla="*/ 163 w 209"/>
                <a:gd name="T17" fmla="*/ 394 h 1024"/>
                <a:gd name="T18" fmla="*/ 118 w 209"/>
                <a:gd name="T19" fmla="*/ 147 h 1024"/>
                <a:gd name="T20" fmla="*/ 72 w 209"/>
                <a:gd name="T21" fmla="*/ 28 h 1024"/>
                <a:gd name="T22" fmla="*/ 54 w 209"/>
                <a:gd name="T23" fmla="*/ 0 h 10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"/>
                <a:gd name="T37" fmla="*/ 0 h 1024"/>
                <a:gd name="T38" fmla="*/ 209 w 209"/>
                <a:gd name="T39" fmla="*/ 1024 h 10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" h="1024">
                  <a:moveTo>
                    <a:pt x="154" y="1024"/>
                  </a:moveTo>
                  <a:cubicBezTo>
                    <a:pt x="135" y="966"/>
                    <a:pt x="103" y="913"/>
                    <a:pt x="72" y="860"/>
                  </a:cubicBezTo>
                  <a:cubicBezTo>
                    <a:pt x="69" y="842"/>
                    <a:pt x="69" y="822"/>
                    <a:pt x="63" y="805"/>
                  </a:cubicBezTo>
                  <a:cubicBezTo>
                    <a:pt x="57" y="788"/>
                    <a:pt x="40" y="776"/>
                    <a:pt x="35" y="759"/>
                  </a:cubicBezTo>
                  <a:cubicBezTo>
                    <a:pt x="22" y="714"/>
                    <a:pt x="8" y="622"/>
                    <a:pt x="8" y="622"/>
                  </a:cubicBezTo>
                  <a:cubicBezTo>
                    <a:pt x="8" y="615"/>
                    <a:pt x="0" y="483"/>
                    <a:pt x="35" y="448"/>
                  </a:cubicBezTo>
                  <a:cubicBezTo>
                    <a:pt x="42" y="441"/>
                    <a:pt x="54" y="443"/>
                    <a:pt x="63" y="439"/>
                  </a:cubicBezTo>
                  <a:cubicBezTo>
                    <a:pt x="79" y="431"/>
                    <a:pt x="92" y="419"/>
                    <a:pt x="108" y="412"/>
                  </a:cubicBezTo>
                  <a:cubicBezTo>
                    <a:pt x="126" y="404"/>
                    <a:pt x="163" y="394"/>
                    <a:pt x="163" y="394"/>
                  </a:cubicBezTo>
                  <a:cubicBezTo>
                    <a:pt x="209" y="304"/>
                    <a:pt x="173" y="220"/>
                    <a:pt x="118" y="147"/>
                  </a:cubicBezTo>
                  <a:cubicBezTo>
                    <a:pt x="107" y="107"/>
                    <a:pt x="88" y="66"/>
                    <a:pt x="72" y="28"/>
                  </a:cubicBezTo>
                  <a:cubicBezTo>
                    <a:pt x="68" y="18"/>
                    <a:pt x="54" y="0"/>
                    <a:pt x="5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0" name="Freeform 85">
              <a:extLst>
                <a:ext uri="{FF2B5EF4-FFF2-40B4-BE49-F238E27FC236}">
                  <a16:creationId xmlns:a16="http://schemas.microsoft.com/office/drawing/2014/main" id="{031E7683-A558-4F4C-89E3-CE5FC9939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816"/>
              <a:ext cx="96" cy="640"/>
            </a:xfrm>
            <a:custGeom>
              <a:avLst/>
              <a:gdLst>
                <a:gd name="T0" fmla="*/ 154 w 209"/>
                <a:gd name="T1" fmla="*/ 1024 h 1024"/>
                <a:gd name="T2" fmla="*/ 72 w 209"/>
                <a:gd name="T3" fmla="*/ 860 h 1024"/>
                <a:gd name="T4" fmla="*/ 63 w 209"/>
                <a:gd name="T5" fmla="*/ 805 h 1024"/>
                <a:gd name="T6" fmla="*/ 35 w 209"/>
                <a:gd name="T7" fmla="*/ 759 h 1024"/>
                <a:gd name="T8" fmla="*/ 8 w 209"/>
                <a:gd name="T9" fmla="*/ 622 h 1024"/>
                <a:gd name="T10" fmla="*/ 35 w 209"/>
                <a:gd name="T11" fmla="*/ 448 h 1024"/>
                <a:gd name="T12" fmla="*/ 63 w 209"/>
                <a:gd name="T13" fmla="*/ 439 h 1024"/>
                <a:gd name="T14" fmla="*/ 108 w 209"/>
                <a:gd name="T15" fmla="*/ 412 h 1024"/>
                <a:gd name="T16" fmla="*/ 163 w 209"/>
                <a:gd name="T17" fmla="*/ 394 h 1024"/>
                <a:gd name="T18" fmla="*/ 118 w 209"/>
                <a:gd name="T19" fmla="*/ 147 h 1024"/>
                <a:gd name="T20" fmla="*/ 72 w 209"/>
                <a:gd name="T21" fmla="*/ 28 h 1024"/>
                <a:gd name="T22" fmla="*/ 54 w 209"/>
                <a:gd name="T23" fmla="*/ 0 h 10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"/>
                <a:gd name="T37" fmla="*/ 0 h 1024"/>
                <a:gd name="T38" fmla="*/ 209 w 209"/>
                <a:gd name="T39" fmla="*/ 1024 h 10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" h="1024">
                  <a:moveTo>
                    <a:pt x="154" y="1024"/>
                  </a:moveTo>
                  <a:cubicBezTo>
                    <a:pt x="135" y="966"/>
                    <a:pt x="103" y="913"/>
                    <a:pt x="72" y="860"/>
                  </a:cubicBezTo>
                  <a:cubicBezTo>
                    <a:pt x="69" y="842"/>
                    <a:pt x="69" y="822"/>
                    <a:pt x="63" y="805"/>
                  </a:cubicBezTo>
                  <a:cubicBezTo>
                    <a:pt x="57" y="788"/>
                    <a:pt x="40" y="776"/>
                    <a:pt x="35" y="759"/>
                  </a:cubicBezTo>
                  <a:cubicBezTo>
                    <a:pt x="22" y="714"/>
                    <a:pt x="8" y="622"/>
                    <a:pt x="8" y="622"/>
                  </a:cubicBezTo>
                  <a:cubicBezTo>
                    <a:pt x="8" y="615"/>
                    <a:pt x="0" y="483"/>
                    <a:pt x="35" y="448"/>
                  </a:cubicBezTo>
                  <a:cubicBezTo>
                    <a:pt x="42" y="441"/>
                    <a:pt x="54" y="443"/>
                    <a:pt x="63" y="439"/>
                  </a:cubicBezTo>
                  <a:cubicBezTo>
                    <a:pt x="79" y="431"/>
                    <a:pt x="92" y="419"/>
                    <a:pt x="108" y="412"/>
                  </a:cubicBezTo>
                  <a:cubicBezTo>
                    <a:pt x="126" y="404"/>
                    <a:pt x="163" y="394"/>
                    <a:pt x="163" y="394"/>
                  </a:cubicBezTo>
                  <a:cubicBezTo>
                    <a:pt x="209" y="304"/>
                    <a:pt x="173" y="220"/>
                    <a:pt x="118" y="147"/>
                  </a:cubicBezTo>
                  <a:cubicBezTo>
                    <a:pt x="107" y="107"/>
                    <a:pt x="88" y="66"/>
                    <a:pt x="72" y="28"/>
                  </a:cubicBezTo>
                  <a:cubicBezTo>
                    <a:pt x="68" y="18"/>
                    <a:pt x="54" y="0"/>
                    <a:pt x="5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1" name="Group 86">
            <a:extLst>
              <a:ext uri="{FF2B5EF4-FFF2-40B4-BE49-F238E27FC236}">
                <a16:creationId xmlns:a16="http://schemas.microsoft.com/office/drawing/2014/main" id="{84F09938-51AB-474C-AADC-C741481C7CE3}"/>
              </a:ext>
            </a:extLst>
          </p:cNvPr>
          <p:cNvGrpSpPr>
            <a:grpSpLocks/>
          </p:cNvGrpSpPr>
          <p:nvPr/>
        </p:nvGrpSpPr>
        <p:grpSpPr bwMode="auto">
          <a:xfrm>
            <a:off x="10952749" y="3697545"/>
            <a:ext cx="803275" cy="1365250"/>
            <a:chOff x="1768" y="2400"/>
            <a:chExt cx="912" cy="1651"/>
          </a:xfrm>
        </p:grpSpPr>
        <p:sp>
          <p:nvSpPr>
            <p:cNvPr id="12" name="Freeform 87">
              <a:extLst>
                <a:ext uri="{FF2B5EF4-FFF2-40B4-BE49-F238E27FC236}">
                  <a16:creationId xmlns:a16="http://schemas.microsoft.com/office/drawing/2014/main" id="{C78612E3-1653-4F3F-9076-957CDCAB9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" y="2408"/>
              <a:ext cx="864" cy="621"/>
            </a:xfrm>
            <a:custGeom>
              <a:avLst/>
              <a:gdLst>
                <a:gd name="T0" fmla="*/ 318 w 864"/>
                <a:gd name="T1" fmla="*/ 606 h 621"/>
                <a:gd name="T2" fmla="*/ 320 w 864"/>
                <a:gd name="T3" fmla="*/ 568 h 621"/>
                <a:gd name="T4" fmla="*/ 337 w 864"/>
                <a:gd name="T5" fmla="*/ 503 h 621"/>
                <a:gd name="T6" fmla="*/ 280 w 864"/>
                <a:gd name="T7" fmla="*/ 392 h 621"/>
                <a:gd name="T8" fmla="*/ 304 w 864"/>
                <a:gd name="T9" fmla="*/ 296 h 621"/>
                <a:gd name="T10" fmla="*/ 0 w 864"/>
                <a:gd name="T11" fmla="*/ 8 h 621"/>
                <a:gd name="T12" fmla="*/ 448 w 864"/>
                <a:gd name="T13" fmla="*/ 0 h 621"/>
                <a:gd name="T14" fmla="*/ 864 w 864"/>
                <a:gd name="T15" fmla="*/ 8 h 621"/>
                <a:gd name="T16" fmla="*/ 539 w 864"/>
                <a:gd name="T17" fmla="*/ 326 h 621"/>
                <a:gd name="T18" fmla="*/ 551 w 864"/>
                <a:gd name="T19" fmla="*/ 415 h 621"/>
                <a:gd name="T20" fmla="*/ 548 w 864"/>
                <a:gd name="T21" fmla="*/ 466 h 621"/>
                <a:gd name="T22" fmla="*/ 564 w 864"/>
                <a:gd name="T23" fmla="*/ 535 h 621"/>
                <a:gd name="T24" fmla="*/ 565 w 864"/>
                <a:gd name="T25" fmla="*/ 599 h 621"/>
                <a:gd name="T26" fmla="*/ 571 w 864"/>
                <a:gd name="T27" fmla="*/ 619 h 621"/>
                <a:gd name="T28" fmla="*/ 450 w 864"/>
                <a:gd name="T29" fmla="*/ 621 h 621"/>
                <a:gd name="T30" fmla="*/ 337 w 864"/>
                <a:gd name="T31" fmla="*/ 621 h 621"/>
                <a:gd name="T32" fmla="*/ 322 w 864"/>
                <a:gd name="T33" fmla="*/ 618 h 621"/>
                <a:gd name="T34" fmla="*/ 318 w 864"/>
                <a:gd name="T35" fmla="*/ 606 h 6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4"/>
                <a:gd name="T55" fmla="*/ 0 h 621"/>
                <a:gd name="T56" fmla="*/ 864 w 864"/>
                <a:gd name="T57" fmla="*/ 621 h 6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4" h="621">
                  <a:moveTo>
                    <a:pt x="318" y="606"/>
                  </a:moveTo>
                  <a:lnTo>
                    <a:pt x="320" y="568"/>
                  </a:lnTo>
                  <a:lnTo>
                    <a:pt x="337" y="503"/>
                  </a:lnTo>
                  <a:lnTo>
                    <a:pt x="280" y="392"/>
                  </a:lnTo>
                  <a:lnTo>
                    <a:pt x="304" y="296"/>
                  </a:lnTo>
                  <a:lnTo>
                    <a:pt x="0" y="8"/>
                  </a:lnTo>
                  <a:lnTo>
                    <a:pt x="448" y="0"/>
                  </a:lnTo>
                  <a:lnTo>
                    <a:pt x="864" y="8"/>
                  </a:lnTo>
                  <a:lnTo>
                    <a:pt x="539" y="326"/>
                  </a:lnTo>
                  <a:lnTo>
                    <a:pt x="551" y="415"/>
                  </a:lnTo>
                  <a:lnTo>
                    <a:pt x="548" y="466"/>
                  </a:lnTo>
                  <a:lnTo>
                    <a:pt x="564" y="535"/>
                  </a:lnTo>
                  <a:lnTo>
                    <a:pt x="565" y="599"/>
                  </a:lnTo>
                  <a:lnTo>
                    <a:pt x="571" y="619"/>
                  </a:lnTo>
                  <a:lnTo>
                    <a:pt x="450" y="621"/>
                  </a:lnTo>
                  <a:lnTo>
                    <a:pt x="337" y="621"/>
                  </a:lnTo>
                  <a:lnTo>
                    <a:pt x="322" y="618"/>
                  </a:lnTo>
                  <a:lnTo>
                    <a:pt x="318" y="606"/>
                  </a:lnTo>
                  <a:close/>
                </a:path>
              </a:pathLst>
            </a:custGeom>
            <a:gradFill rotWithShape="0">
              <a:gsLst>
                <a:gs pos="0">
                  <a:srgbClr val="66CCFF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88">
              <a:extLst>
                <a:ext uri="{FF2B5EF4-FFF2-40B4-BE49-F238E27FC236}">
                  <a16:creationId xmlns:a16="http://schemas.microsoft.com/office/drawing/2014/main" id="{EA58CD4B-3FBE-44C4-99FB-0046F20B2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" y="2400"/>
              <a:ext cx="664" cy="629"/>
            </a:xfrm>
            <a:custGeom>
              <a:avLst/>
              <a:gdLst>
                <a:gd name="T0" fmla="*/ 214 w 664"/>
                <a:gd name="T1" fmla="*/ 614 h 629"/>
                <a:gd name="T2" fmla="*/ 216 w 664"/>
                <a:gd name="T3" fmla="*/ 576 h 629"/>
                <a:gd name="T4" fmla="*/ 233 w 664"/>
                <a:gd name="T5" fmla="*/ 511 h 629"/>
                <a:gd name="T6" fmla="*/ 208 w 664"/>
                <a:gd name="T7" fmla="*/ 408 h 629"/>
                <a:gd name="T8" fmla="*/ 248 w 664"/>
                <a:gd name="T9" fmla="*/ 312 h 629"/>
                <a:gd name="T10" fmla="*/ 0 w 664"/>
                <a:gd name="T11" fmla="*/ 16 h 629"/>
                <a:gd name="T12" fmla="*/ 216 w 664"/>
                <a:gd name="T13" fmla="*/ 24 h 629"/>
                <a:gd name="T14" fmla="*/ 448 w 664"/>
                <a:gd name="T15" fmla="*/ 24 h 629"/>
                <a:gd name="T16" fmla="*/ 664 w 664"/>
                <a:gd name="T17" fmla="*/ 0 h 629"/>
                <a:gd name="T18" fmla="*/ 440 w 664"/>
                <a:gd name="T19" fmla="*/ 312 h 629"/>
                <a:gd name="T20" fmla="*/ 444 w 664"/>
                <a:gd name="T21" fmla="*/ 474 h 629"/>
                <a:gd name="T22" fmla="*/ 460 w 664"/>
                <a:gd name="T23" fmla="*/ 543 h 629"/>
                <a:gd name="T24" fmla="*/ 461 w 664"/>
                <a:gd name="T25" fmla="*/ 607 h 629"/>
                <a:gd name="T26" fmla="*/ 467 w 664"/>
                <a:gd name="T27" fmla="*/ 627 h 629"/>
                <a:gd name="T28" fmla="*/ 346 w 664"/>
                <a:gd name="T29" fmla="*/ 629 h 629"/>
                <a:gd name="T30" fmla="*/ 233 w 664"/>
                <a:gd name="T31" fmla="*/ 629 h 629"/>
                <a:gd name="T32" fmla="*/ 218 w 664"/>
                <a:gd name="T33" fmla="*/ 626 h 629"/>
                <a:gd name="T34" fmla="*/ 214 w 664"/>
                <a:gd name="T35" fmla="*/ 614 h 6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4"/>
                <a:gd name="T55" fmla="*/ 0 h 629"/>
                <a:gd name="T56" fmla="*/ 664 w 664"/>
                <a:gd name="T57" fmla="*/ 629 h 6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4" h="629">
                  <a:moveTo>
                    <a:pt x="214" y="614"/>
                  </a:moveTo>
                  <a:lnTo>
                    <a:pt x="216" y="576"/>
                  </a:lnTo>
                  <a:lnTo>
                    <a:pt x="233" y="511"/>
                  </a:lnTo>
                  <a:lnTo>
                    <a:pt x="208" y="408"/>
                  </a:lnTo>
                  <a:lnTo>
                    <a:pt x="248" y="312"/>
                  </a:lnTo>
                  <a:lnTo>
                    <a:pt x="0" y="16"/>
                  </a:lnTo>
                  <a:lnTo>
                    <a:pt x="216" y="24"/>
                  </a:lnTo>
                  <a:lnTo>
                    <a:pt x="448" y="24"/>
                  </a:lnTo>
                  <a:lnTo>
                    <a:pt x="664" y="0"/>
                  </a:lnTo>
                  <a:lnTo>
                    <a:pt x="440" y="312"/>
                  </a:lnTo>
                  <a:lnTo>
                    <a:pt x="444" y="474"/>
                  </a:lnTo>
                  <a:lnTo>
                    <a:pt x="460" y="543"/>
                  </a:lnTo>
                  <a:lnTo>
                    <a:pt x="461" y="607"/>
                  </a:lnTo>
                  <a:lnTo>
                    <a:pt x="467" y="627"/>
                  </a:lnTo>
                  <a:lnTo>
                    <a:pt x="346" y="629"/>
                  </a:lnTo>
                  <a:lnTo>
                    <a:pt x="233" y="629"/>
                  </a:lnTo>
                  <a:lnTo>
                    <a:pt x="218" y="626"/>
                  </a:lnTo>
                  <a:lnTo>
                    <a:pt x="214" y="61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89">
              <a:extLst>
                <a:ext uri="{FF2B5EF4-FFF2-40B4-BE49-F238E27FC236}">
                  <a16:creationId xmlns:a16="http://schemas.microsoft.com/office/drawing/2014/main" id="{C4188074-8C24-4DBB-A6F2-0F6D8ADF5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3029"/>
              <a:ext cx="912" cy="1022"/>
              <a:chOff x="288" y="2448"/>
              <a:chExt cx="1309" cy="1643"/>
            </a:xfrm>
          </p:grpSpPr>
          <p:grpSp>
            <p:nvGrpSpPr>
              <p:cNvPr id="15" name="Group 90">
                <a:extLst>
                  <a:ext uri="{FF2B5EF4-FFF2-40B4-BE49-F238E27FC236}">
                    <a16:creationId xmlns:a16="http://schemas.microsoft.com/office/drawing/2014/main" id="{60AAAC3E-8F32-479E-B458-1362CC751E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448"/>
                <a:ext cx="1309" cy="1643"/>
                <a:chOff x="2222" y="2060"/>
                <a:chExt cx="1309" cy="1643"/>
              </a:xfrm>
            </p:grpSpPr>
            <p:sp>
              <p:nvSpPr>
                <p:cNvPr id="17" name="Freeform 91">
                  <a:extLst>
                    <a:ext uri="{FF2B5EF4-FFF2-40B4-BE49-F238E27FC236}">
                      <a16:creationId xmlns:a16="http://schemas.microsoft.com/office/drawing/2014/main" id="{29C65DC5-BF8D-4ECB-9998-74C3C4D49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060"/>
                  <a:ext cx="766" cy="1643"/>
                </a:xfrm>
                <a:custGeom>
                  <a:avLst/>
                  <a:gdLst>
                    <a:gd name="T0" fmla="*/ 2405 w 3831"/>
                    <a:gd name="T1" fmla="*/ 0 h 8213"/>
                    <a:gd name="T2" fmla="*/ 2435 w 3831"/>
                    <a:gd name="T3" fmla="*/ 2150 h 8213"/>
                    <a:gd name="T4" fmla="*/ 1668 w 3831"/>
                    <a:gd name="T5" fmla="*/ 4803 h 8213"/>
                    <a:gd name="T6" fmla="*/ 2885 w 3831"/>
                    <a:gd name="T7" fmla="*/ 4803 h 8213"/>
                    <a:gd name="T8" fmla="*/ 2885 w 3831"/>
                    <a:gd name="T9" fmla="*/ 5829 h 8213"/>
                    <a:gd name="T10" fmla="*/ 2885 w 3831"/>
                    <a:gd name="T11" fmla="*/ 7056 h 8213"/>
                    <a:gd name="T12" fmla="*/ 35 w 3831"/>
                    <a:gd name="T13" fmla="*/ 8004 h 8213"/>
                    <a:gd name="T14" fmla="*/ 0 w 3831"/>
                    <a:gd name="T15" fmla="*/ 8213 h 8213"/>
                    <a:gd name="T16" fmla="*/ 3831 w 3831"/>
                    <a:gd name="T17" fmla="*/ 8213 h 82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31"/>
                    <a:gd name="T28" fmla="*/ 0 h 8213"/>
                    <a:gd name="T29" fmla="*/ 3831 w 3831"/>
                    <a:gd name="T30" fmla="*/ 8213 h 82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31" h="8213">
                      <a:moveTo>
                        <a:pt x="2405" y="0"/>
                      </a:moveTo>
                      <a:lnTo>
                        <a:pt x="2435" y="2150"/>
                      </a:lnTo>
                      <a:lnTo>
                        <a:pt x="1668" y="4803"/>
                      </a:lnTo>
                      <a:lnTo>
                        <a:pt x="2885" y="4803"/>
                      </a:lnTo>
                      <a:lnTo>
                        <a:pt x="2885" y="5829"/>
                      </a:lnTo>
                      <a:lnTo>
                        <a:pt x="2885" y="7056"/>
                      </a:lnTo>
                      <a:lnTo>
                        <a:pt x="35" y="8004"/>
                      </a:lnTo>
                      <a:lnTo>
                        <a:pt x="0" y="8213"/>
                      </a:lnTo>
                      <a:lnTo>
                        <a:pt x="3831" y="82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" name="Freeform 92">
                  <a:extLst>
                    <a:ext uri="{FF2B5EF4-FFF2-40B4-BE49-F238E27FC236}">
                      <a16:creationId xmlns:a16="http://schemas.microsoft.com/office/drawing/2014/main" id="{DA9E0B92-C686-4B92-8E19-A0B167C58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4" y="2060"/>
                  <a:ext cx="767" cy="1643"/>
                </a:xfrm>
                <a:custGeom>
                  <a:avLst/>
                  <a:gdLst>
                    <a:gd name="T0" fmla="*/ 1393 w 3831"/>
                    <a:gd name="T1" fmla="*/ 0 h 8213"/>
                    <a:gd name="T2" fmla="*/ 1393 w 3831"/>
                    <a:gd name="T3" fmla="*/ 2150 h 8213"/>
                    <a:gd name="T4" fmla="*/ 2161 w 3831"/>
                    <a:gd name="T5" fmla="*/ 4803 h 8213"/>
                    <a:gd name="T6" fmla="*/ 943 w 3831"/>
                    <a:gd name="T7" fmla="*/ 4803 h 8213"/>
                    <a:gd name="T8" fmla="*/ 943 w 3831"/>
                    <a:gd name="T9" fmla="*/ 5829 h 8213"/>
                    <a:gd name="T10" fmla="*/ 943 w 3831"/>
                    <a:gd name="T11" fmla="*/ 7056 h 8213"/>
                    <a:gd name="T12" fmla="*/ 3795 w 3831"/>
                    <a:gd name="T13" fmla="*/ 8004 h 8213"/>
                    <a:gd name="T14" fmla="*/ 3831 w 3831"/>
                    <a:gd name="T15" fmla="*/ 8213 h 8213"/>
                    <a:gd name="T16" fmla="*/ 0 w 3831"/>
                    <a:gd name="T17" fmla="*/ 8213 h 82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31"/>
                    <a:gd name="T28" fmla="*/ 0 h 8213"/>
                    <a:gd name="T29" fmla="*/ 3831 w 3831"/>
                    <a:gd name="T30" fmla="*/ 8213 h 82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31" h="8213">
                      <a:moveTo>
                        <a:pt x="1393" y="0"/>
                      </a:moveTo>
                      <a:lnTo>
                        <a:pt x="1393" y="2150"/>
                      </a:lnTo>
                      <a:lnTo>
                        <a:pt x="2161" y="4803"/>
                      </a:lnTo>
                      <a:lnTo>
                        <a:pt x="943" y="4803"/>
                      </a:lnTo>
                      <a:lnTo>
                        <a:pt x="943" y="5829"/>
                      </a:lnTo>
                      <a:lnTo>
                        <a:pt x="943" y="7056"/>
                      </a:lnTo>
                      <a:lnTo>
                        <a:pt x="3795" y="8004"/>
                      </a:lnTo>
                      <a:lnTo>
                        <a:pt x="3831" y="8213"/>
                      </a:lnTo>
                      <a:lnTo>
                        <a:pt x="0" y="821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" name="Rectangle 93">
                  <a:extLst>
                    <a:ext uri="{FF2B5EF4-FFF2-40B4-BE49-F238E27FC236}">
                      <a16:creationId xmlns:a16="http://schemas.microsoft.com/office/drawing/2014/main" id="{F58DE47C-EF5F-42C2-BA91-65EAB9C06D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19" y="3319"/>
                  <a:ext cx="386" cy="68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20" name="Freeform 94">
                  <a:extLst>
                    <a:ext uri="{FF2B5EF4-FFF2-40B4-BE49-F238E27FC236}">
                      <a16:creationId xmlns:a16="http://schemas.microsoft.com/office/drawing/2014/main" id="{5686E1B7-CE26-484B-AEAB-6DF7FCE77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2" y="3307"/>
                  <a:ext cx="536" cy="106"/>
                </a:xfrm>
                <a:custGeom>
                  <a:avLst/>
                  <a:gdLst>
                    <a:gd name="T0" fmla="*/ 2677 w 2677"/>
                    <a:gd name="T1" fmla="*/ 111 h 531"/>
                    <a:gd name="T2" fmla="*/ 2677 w 2677"/>
                    <a:gd name="T3" fmla="*/ 457 h 531"/>
                    <a:gd name="T4" fmla="*/ 1985 w 2677"/>
                    <a:gd name="T5" fmla="*/ 466 h 531"/>
                    <a:gd name="T6" fmla="*/ 1920 w 2677"/>
                    <a:gd name="T7" fmla="*/ 478 h 531"/>
                    <a:gd name="T8" fmla="*/ 1865 w 2677"/>
                    <a:gd name="T9" fmla="*/ 466 h 531"/>
                    <a:gd name="T10" fmla="*/ 1358 w 2677"/>
                    <a:gd name="T11" fmla="*/ 478 h 531"/>
                    <a:gd name="T12" fmla="*/ 1308 w 2677"/>
                    <a:gd name="T13" fmla="*/ 496 h 531"/>
                    <a:gd name="T14" fmla="*/ 1259 w 2677"/>
                    <a:gd name="T15" fmla="*/ 478 h 531"/>
                    <a:gd name="T16" fmla="*/ 586 w 2677"/>
                    <a:gd name="T17" fmla="*/ 514 h 531"/>
                    <a:gd name="T18" fmla="*/ 532 w 2677"/>
                    <a:gd name="T19" fmla="*/ 531 h 531"/>
                    <a:gd name="T20" fmla="*/ 479 w 2677"/>
                    <a:gd name="T21" fmla="*/ 514 h 531"/>
                    <a:gd name="T22" fmla="*/ 0 w 2677"/>
                    <a:gd name="T23" fmla="*/ 520 h 531"/>
                    <a:gd name="T24" fmla="*/ 0 w 2677"/>
                    <a:gd name="T25" fmla="*/ 0 h 531"/>
                    <a:gd name="T26" fmla="*/ 458 w 2677"/>
                    <a:gd name="T27" fmla="*/ 21 h 531"/>
                    <a:gd name="T28" fmla="*/ 522 w 2677"/>
                    <a:gd name="T29" fmla="*/ 0 h 531"/>
                    <a:gd name="T30" fmla="*/ 570 w 2677"/>
                    <a:gd name="T31" fmla="*/ 23 h 531"/>
                    <a:gd name="T32" fmla="*/ 1249 w 2677"/>
                    <a:gd name="T33" fmla="*/ 50 h 531"/>
                    <a:gd name="T34" fmla="*/ 1297 w 2677"/>
                    <a:gd name="T35" fmla="*/ 23 h 531"/>
                    <a:gd name="T36" fmla="*/ 1353 w 2677"/>
                    <a:gd name="T37" fmla="*/ 50 h 531"/>
                    <a:gd name="T38" fmla="*/ 1845 w 2677"/>
                    <a:gd name="T39" fmla="*/ 93 h 531"/>
                    <a:gd name="T40" fmla="*/ 1912 w 2677"/>
                    <a:gd name="T41" fmla="*/ 73 h 531"/>
                    <a:gd name="T42" fmla="*/ 1971 w 2677"/>
                    <a:gd name="T43" fmla="*/ 93 h 531"/>
                    <a:gd name="T44" fmla="*/ 2677 w 2677"/>
                    <a:gd name="T45" fmla="*/ 111 h 5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677"/>
                    <a:gd name="T70" fmla="*/ 0 h 531"/>
                    <a:gd name="T71" fmla="*/ 2677 w 2677"/>
                    <a:gd name="T72" fmla="*/ 531 h 5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677" h="531">
                      <a:moveTo>
                        <a:pt x="2677" y="111"/>
                      </a:moveTo>
                      <a:lnTo>
                        <a:pt x="2677" y="457"/>
                      </a:lnTo>
                      <a:lnTo>
                        <a:pt x="1985" y="466"/>
                      </a:lnTo>
                      <a:lnTo>
                        <a:pt x="1920" y="478"/>
                      </a:lnTo>
                      <a:lnTo>
                        <a:pt x="1865" y="466"/>
                      </a:lnTo>
                      <a:lnTo>
                        <a:pt x="1358" y="478"/>
                      </a:lnTo>
                      <a:lnTo>
                        <a:pt x="1308" y="496"/>
                      </a:lnTo>
                      <a:lnTo>
                        <a:pt x="1259" y="478"/>
                      </a:lnTo>
                      <a:lnTo>
                        <a:pt x="586" y="514"/>
                      </a:lnTo>
                      <a:lnTo>
                        <a:pt x="532" y="531"/>
                      </a:lnTo>
                      <a:lnTo>
                        <a:pt x="479" y="514"/>
                      </a:lnTo>
                      <a:lnTo>
                        <a:pt x="0" y="520"/>
                      </a:lnTo>
                      <a:lnTo>
                        <a:pt x="0" y="0"/>
                      </a:lnTo>
                      <a:lnTo>
                        <a:pt x="458" y="21"/>
                      </a:lnTo>
                      <a:lnTo>
                        <a:pt x="522" y="0"/>
                      </a:lnTo>
                      <a:lnTo>
                        <a:pt x="570" y="23"/>
                      </a:lnTo>
                      <a:lnTo>
                        <a:pt x="1249" y="50"/>
                      </a:lnTo>
                      <a:lnTo>
                        <a:pt x="1297" y="23"/>
                      </a:lnTo>
                      <a:lnTo>
                        <a:pt x="1353" y="50"/>
                      </a:lnTo>
                      <a:lnTo>
                        <a:pt x="1845" y="93"/>
                      </a:lnTo>
                      <a:lnTo>
                        <a:pt x="1912" y="73"/>
                      </a:lnTo>
                      <a:lnTo>
                        <a:pt x="1971" y="93"/>
                      </a:lnTo>
                      <a:lnTo>
                        <a:pt x="2677" y="11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" name="Line 95">
                  <a:extLst>
                    <a:ext uri="{FF2B5EF4-FFF2-40B4-BE49-F238E27FC236}">
                      <a16:creationId xmlns:a16="http://schemas.microsoft.com/office/drawing/2014/main" id="{E2817202-044A-43FC-9A5A-8F7B465B5D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37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" name="Line 96">
                  <a:extLst>
                    <a:ext uri="{FF2B5EF4-FFF2-40B4-BE49-F238E27FC236}">
                      <a16:creationId xmlns:a16="http://schemas.microsoft.com/office/drawing/2014/main" id="{9362329B-03B8-439B-A8DF-98A9D072E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1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" name="Line 97">
                  <a:extLst>
                    <a:ext uri="{FF2B5EF4-FFF2-40B4-BE49-F238E27FC236}">
                      <a16:creationId xmlns:a16="http://schemas.microsoft.com/office/drawing/2014/main" id="{D81B04FD-2B31-4D91-95FA-01B2DAAD7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5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" name="Line 98">
                  <a:extLst>
                    <a:ext uri="{FF2B5EF4-FFF2-40B4-BE49-F238E27FC236}">
                      <a16:creationId xmlns:a16="http://schemas.microsoft.com/office/drawing/2014/main" id="{1C65880E-B174-4676-A9DF-C7DD4D7ECC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9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" name="Line 99">
                  <a:extLst>
                    <a:ext uri="{FF2B5EF4-FFF2-40B4-BE49-F238E27FC236}">
                      <a16:creationId xmlns:a16="http://schemas.microsoft.com/office/drawing/2014/main" id="{BFD5C17A-862D-4F47-83DA-636D1B6AD0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33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" name="Line 100">
                  <a:extLst>
                    <a:ext uri="{FF2B5EF4-FFF2-40B4-BE49-F238E27FC236}">
                      <a16:creationId xmlns:a16="http://schemas.microsoft.com/office/drawing/2014/main" id="{ABE0DECF-7F0F-4EF2-BFFD-A289487B59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7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" name="Line 101">
                  <a:extLst>
                    <a:ext uri="{FF2B5EF4-FFF2-40B4-BE49-F238E27FC236}">
                      <a16:creationId xmlns:a16="http://schemas.microsoft.com/office/drawing/2014/main" id="{425BA00D-82AD-4BDB-90CE-67DE149060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1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" name="Line 102">
                  <a:extLst>
                    <a:ext uri="{FF2B5EF4-FFF2-40B4-BE49-F238E27FC236}">
                      <a16:creationId xmlns:a16="http://schemas.microsoft.com/office/drawing/2014/main" id="{8D6E053E-5AAA-4D51-BB1B-A56C6C2E7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5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" name="Line 103">
                  <a:extLst>
                    <a:ext uri="{FF2B5EF4-FFF2-40B4-BE49-F238E27FC236}">
                      <a16:creationId xmlns:a16="http://schemas.microsoft.com/office/drawing/2014/main" id="{6B61EF72-A024-4AF2-9AB3-6BB8D58BB9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9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" name="Line 104">
                  <a:extLst>
                    <a:ext uri="{FF2B5EF4-FFF2-40B4-BE49-F238E27FC236}">
                      <a16:creationId xmlns:a16="http://schemas.microsoft.com/office/drawing/2014/main" id="{3C0FFF5D-28D5-4849-B8CF-5936B955B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53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Line 105">
                  <a:extLst>
                    <a:ext uri="{FF2B5EF4-FFF2-40B4-BE49-F238E27FC236}">
                      <a16:creationId xmlns:a16="http://schemas.microsoft.com/office/drawing/2014/main" id="{01123655-767D-4D0F-ACAB-4688CE9294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7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" name="Line 106">
                  <a:extLst>
                    <a:ext uri="{FF2B5EF4-FFF2-40B4-BE49-F238E27FC236}">
                      <a16:creationId xmlns:a16="http://schemas.microsoft.com/office/drawing/2014/main" id="{385CD20F-7489-45A6-8EBC-46B45E7558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1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" name="Line 107">
                  <a:extLst>
                    <a:ext uri="{FF2B5EF4-FFF2-40B4-BE49-F238E27FC236}">
                      <a16:creationId xmlns:a16="http://schemas.microsoft.com/office/drawing/2014/main" id="{C889450D-35C5-4B7F-B7AD-1DCD693C8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5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" name="Line 108">
                  <a:extLst>
                    <a:ext uri="{FF2B5EF4-FFF2-40B4-BE49-F238E27FC236}">
                      <a16:creationId xmlns:a16="http://schemas.microsoft.com/office/drawing/2014/main" id="{022D27C8-2AF7-4A56-A038-BD03154428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9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" name="Line 109">
                  <a:extLst>
                    <a:ext uri="{FF2B5EF4-FFF2-40B4-BE49-F238E27FC236}">
                      <a16:creationId xmlns:a16="http://schemas.microsoft.com/office/drawing/2014/main" id="{69D64D3D-ADD9-4F85-B345-6824C32457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3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" name="Line 110">
                  <a:extLst>
                    <a:ext uri="{FF2B5EF4-FFF2-40B4-BE49-F238E27FC236}">
                      <a16:creationId xmlns:a16="http://schemas.microsoft.com/office/drawing/2014/main" id="{09C4CC77-1F44-4B3C-9915-B16D9394F7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7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" name="Line 111">
                  <a:extLst>
                    <a:ext uri="{FF2B5EF4-FFF2-40B4-BE49-F238E27FC236}">
                      <a16:creationId xmlns:a16="http://schemas.microsoft.com/office/drawing/2014/main" id="{E1E557C1-F437-42F5-85C0-5BD9BB5CD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1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" name="Line 112">
                  <a:extLst>
                    <a:ext uri="{FF2B5EF4-FFF2-40B4-BE49-F238E27FC236}">
                      <a16:creationId xmlns:a16="http://schemas.microsoft.com/office/drawing/2014/main" id="{BB1830F6-284E-4959-93AD-13825F2CAB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6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" name="Line 113">
                  <a:extLst>
                    <a:ext uri="{FF2B5EF4-FFF2-40B4-BE49-F238E27FC236}">
                      <a16:creationId xmlns:a16="http://schemas.microsoft.com/office/drawing/2014/main" id="{6F1C2F1C-6967-4149-905C-3C88D1001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0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" name="Line 114">
                  <a:extLst>
                    <a:ext uri="{FF2B5EF4-FFF2-40B4-BE49-F238E27FC236}">
                      <a16:creationId xmlns:a16="http://schemas.microsoft.com/office/drawing/2014/main" id="{4993339B-7B56-401C-B2CA-CE2D4040CF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4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1" name="Line 115">
                  <a:extLst>
                    <a:ext uri="{FF2B5EF4-FFF2-40B4-BE49-F238E27FC236}">
                      <a16:creationId xmlns:a16="http://schemas.microsoft.com/office/drawing/2014/main" id="{2F5D11D4-2B90-45F6-907E-ABBFDD574E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8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" name="Line 116">
                  <a:extLst>
                    <a:ext uri="{FF2B5EF4-FFF2-40B4-BE49-F238E27FC236}">
                      <a16:creationId xmlns:a16="http://schemas.microsoft.com/office/drawing/2014/main" id="{56E62821-7BCF-457A-8A2A-957EA3AB7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42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3" name="Line 117">
                  <a:extLst>
                    <a:ext uri="{FF2B5EF4-FFF2-40B4-BE49-F238E27FC236}">
                      <a16:creationId xmlns:a16="http://schemas.microsoft.com/office/drawing/2014/main" id="{141252BB-9C69-4540-A998-B0EDD1F72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4" name="Line 118">
                  <a:extLst>
                    <a:ext uri="{FF2B5EF4-FFF2-40B4-BE49-F238E27FC236}">
                      <a16:creationId xmlns:a16="http://schemas.microsoft.com/office/drawing/2014/main" id="{D385EDF9-FE0A-410A-8EE5-DFDF8566A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0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Line 119">
                  <a:extLst>
                    <a:ext uri="{FF2B5EF4-FFF2-40B4-BE49-F238E27FC236}">
                      <a16:creationId xmlns:a16="http://schemas.microsoft.com/office/drawing/2014/main" id="{37B66F4F-E563-41C9-BF4C-0A6263A1C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4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6" name="Line 120">
                  <a:extLst>
                    <a:ext uri="{FF2B5EF4-FFF2-40B4-BE49-F238E27FC236}">
                      <a16:creationId xmlns:a16="http://schemas.microsoft.com/office/drawing/2014/main" id="{09C6309B-EFD0-4B76-AB14-DDB708481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8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7" name="Line 121">
                  <a:extLst>
                    <a:ext uri="{FF2B5EF4-FFF2-40B4-BE49-F238E27FC236}">
                      <a16:creationId xmlns:a16="http://schemas.microsoft.com/office/drawing/2014/main" id="{8A328FDC-1E7F-46CE-BE67-D48859FC4D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2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8" name="Line 122">
                  <a:extLst>
                    <a:ext uri="{FF2B5EF4-FFF2-40B4-BE49-F238E27FC236}">
                      <a16:creationId xmlns:a16="http://schemas.microsoft.com/office/drawing/2014/main" id="{70B5DE40-914D-48E2-9445-C578D9FAC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6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9" name="Line 123">
                  <a:extLst>
                    <a:ext uri="{FF2B5EF4-FFF2-40B4-BE49-F238E27FC236}">
                      <a16:creationId xmlns:a16="http://schemas.microsoft.com/office/drawing/2014/main" id="{09066FFA-E0C9-4BE1-BF35-0A8B3C61F7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0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0" name="Line 124">
                  <a:extLst>
                    <a:ext uri="{FF2B5EF4-FFF2-40B4-BE49-F238E27FC236}">
                      <a16:creationId xmlns:a16="http://schemas.microsoft.com/office/drawing/2014/main" id="{2A4A2A9E-16FE-421D-8642-04C2265B4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4" y="3123"/>
                  <a:ext cx="1" cy="6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1" name="Freeform 125">
                  <a:extLst>
                    <a:ext uri="{FF2B5EF4-FFF2-40B4-BE49-F238E27FC236}">
                      <a16:creationId xmlns:a16="http://schemas.microsoft.com/office/drawing/2014/main" id="{1611A06B-3944-4F87-9918-FBC3C0375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7" y="3171"/>
                  <a:ext cx="380" cy="23"/>
                </a:xfrm>
                <a:custGeom>
                  <a:avLst/>
                  <a:gdLst>
                    <a:gd name="T0" fmla="*/ 1899 w 1899"/>
                    <a:gd name="T1" fmla="*/ 113 h 113"/>
                    <a:gd name="T2" fmla="*/ 57 w 1899"/>
                    <a:gd name="T3" fmla="*/ 113 h 113"/>
                    <a:gd name="T4" fmla="*/ 57 w 1899"/>
                    <a:gd name="T5" fmla="*/ 113 h 113"/>
                    <a:gd name="T6" fmla="*/ 48 w 1899"/>
                    <a:gd name="T7" fmla="*/ 112 h 113"/>
                    <a:gd name="T8" fmla="*/ 39 w 1899"/>
                    <a:gd name="T9" fmla="*/ 110 h 113"/>
                    <a:gd name="T10" fmla="*/ 31 w 1899"/>
                    <a:gd name="T11" fmla="*/ 107 h 113"/>
                    <a:gd name="T12" fmla="*/ 23 w 1899"/>
                    <a:gd name="T13" fmla="*/ 102 h 113"/>
                    <a:gd name="T14" fmla="*/ 16 w 1899"/>
                    <a:gd name="T15" fmla="*/ 96 h 113"/>
                    <a:gd name="T16" fmla="*/ 11 w 1899"/>
                    <a:gd name="T17" fmla="*/ 90 h 113"/>
                    <a:gd name="T18" fmla="*/ 6 w 1899"/>
                    <a:gd name="T19" fmla="*/ 82 h 113"/>
                    <a:gd name="T20" fmla="*/ 3 w 1899"/>
                    <a:gd name="T21" fmla="*/ 74 h 113"/>
                    <a:gd name="T22" fmla="*/ 0 w 1899"/>
                    <a:gd name="T23" fmla="*/ 57 h 113"/>
                    <a:gd name="T24" fmla="*/ 57 w 1899"/>
                    <a:gd name="T25" fmla="*/ 57 h 113"/>
                    <a:gd name="T26" fmla="*/ 57 w 1899"/>
                    <a:gd name="T27" fmla="*/ 0 h 113"/>
                    <a:gd name="T28" fmla="*/ 1899 w 1899"/>
                    <a:gd name="T29" fmla="*/ 0 h 113"/>
                    <a:gd name="T30" fmla="*/ 1899 w 1899"/>
                    <a:gd name="T31" fmla="*/ 57 h 113"/>
                    <a:gd name="T32" fmla="*/ 1899 w 1899"/>
                    <a:gd name="T33" fmla="*/ 113 h 1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99"/>
                    <a:gd name="T52" fmla="*/ 0 h 113"/>
                    <a:gd name="T53" fmla="*/ 1899 w 1899"/>
                    <a:gd name="T54" fmla="*/ 113 h 1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99" h="113">
                      <a:moveTo>
                        <a:pt x="1899" y="113"/>
                      </a:moveTo>
                      <a:lnTo>
                        <a:pt x="57" y="113"/>
                      </a:lnTo>
                      <a:lnTo>
                        <a:pt x="48" y="112"/>
                      </a:lnTo>
                      <a:lnTo>
                        <a:pt x="39" y="110"/>
                      </a:lnTo>
                      <a:lnTo>
                        <a:pt x="31" y="107"/>
                      </a:lnTo>
                      <a:lnTo>
                        <a:pt x="23" y="102"/>
                      </a:lnTo>
                      <a:lnTo>
                        <a:pt x="16" y="96"/>
                      </a:lnTo>
                      <a:lnTo>
                        <a:pt x="11" y="90"/>
                      </a:lnTo>
                      <a:lnTo>
                        <a:pt x="6" y="82"/>
                      </a:lnTo>
                      <a:lnTo>
                        <a:pt x="3" y="74"/>
                      </a:lnTo>
                      <a:lnTo>
                        <a:pt x="0" y="57"/>
                      </a:lnTo>
                      <a:lnTo>
                        <a:pt x="57" y="57"/>
                      </a:lnTo>
                      <a:lnTo>
                        <a:pt x="57" y="0"/>
                      </a:lnTo>
                      <a:lnTo>
                        <a:pt x="1899" y="0"/>
                      </a:lnTo>
                      <a:lnTo>
                        <a:pt x="1899" y="57"/>
                      </a:lnTo>
                      <a:lnTo>
                        <a:pt x="1899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2" name="Freeform 126">
                  <a:extLst>
                    <a:ext uri="{FF2B5EF4-FFF2-40B4-BE49-F238E27FC236}">
                      <a16:creationId xmlns:a16="http://schemas.microsoft.com/office/drawing/2014/main" id="{6EEF90AF-DC9A-4076-A162-C8F4C271B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7" y="3112"/>
                  <a:ext cx="23" cy="71"/>
                </a:xfrm>
                <a:custGeom>
                  <a:avLst/>
                  <a:gdLst>
                    <a:gd name="T0" fmla="*/ 0 w 114"/>
                    <a:gd name="T1" fmla="*/ 355 h 355"/>
                    <a:gd name="T2" fmla="*/ 0 w 114"/>
                    <a:gd name="T3" fmla="*/ 56 h 355"/>
                    <a:gd name="T4" fmla="*/ 0 w 114"/>
                    <a:gd name="T5" fmla="*/ 56 h 355"/>
                    <a:gd name="T6" fmla="*/ 0 w 114"/>
                    <a:gd name="T7" fmla="*/ 47 h 355"/>
                    <a:gd name="T8" fmla="*/ 3 w 114"/>
                    <a:gd name="T9" fmla="*/ 38 h 355"/>
                    <a:gd name="T10" fmla="*/ 6 w 114"/>
                    <a:gd name="T11" fmla="*/ 30 h 355"/>
                    <a:gd name="T12" fmla="*/ 11 w 114"/>
                    <a:gd name="T13" fmla="*/ 22 h 355"/>
                    <a:gd name="T14" fmla="*/ 16 w 114"/>
                    <a:gd name="T15" fmla="*/ 16 h 355"/>
                    <a:gd name="T16" fmla="*/ 23 w 114"/>
                    <a:gd name="T17" fmla="*/ 10 h 355"/>
                    <a:gd name="T18" fmla="*/ 31 w 114"/>
                    <a:gd name="T19" fmla="*/ 5 h 355"/>
                    <a:gd name="T20" fmla="*/ 39 w 114"/>
                    <a:gd name="T21" fmla="*/ 2 h 355"/>
                    <a:gd name="T22" fmla="*/ 57 w 114"/>
                    <a:gd name="T23" fmla="*/ 0 h 355"/>
                    <a:gd name="T24" fmla="*/ 57 w 114"/>
                    <a:gd name="T25" fmla="*/ 56 h 355"/>
                    <a:gd name="T26" fmla="*/ 114 w 114"/>
                    <a:gd name="T27" fmla="*/ 56 h 355"/>
                    <a:gd name="T28" fmla="*/ 114 w 114"/>
                    <a:gd name="T29" fmla="*/ 355 h 355"/>
                    <a:gd name="T30" fmla="*/ 57 w 114"/>
                    <a:gd name="T31" fmla="*/ 355 h 355"/>
                    <a:gd name="T32" fmla="*/ 0 w 114"/>
                    <a:gd name="T33" fmla="*/ 355 h 3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4"/>
                    <a:gd name="T52" fmla="*/ 0 h 355"/>
                    <a:gd name="T53" fmla="*/ 114 w 114"/>
                    <a:gd name="T54" fmla="*/ 355 h 3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4" h="355">
                      <a:moveTo>
                        <a:pt x="0" y="355"/>
                      </a:moveTo>
                      <a:lnTo>
                        <a:pt x="0" y="56"/>
                      </a:lnTo>
                      <a:lnTo>
                        <a:pt x="0" y="47"/>
                      </a:lnTo>
                      <a:lnTo>
                        <a:pt x="3" y="38"/>
                      </a:lnTo>
                      <a:lnTo>
                        <a:pt x="6" y="30"/>
                      </a:lnTo>
                      <a:lnTo>
                        <a:pt x="11" y="22"/>
                      </a:lnTo>
                      <a:lnTo>
                        <a:pt x="16" y="16"/>
                      </a:lnTo>
                      <a:lnTo>
                        <a:pt x="23" y="10"/>
                      </a:lnTo>
                      <a:lnTo>
                        <a:pt x="31" y="5"/>
                      </a:lnTo>
                      <a:lnTo>
                        <a:pt x="39" y="2"/>
                      </a:lnTo>
                      <a:lnTo>
                        <a:pt x="57" y="0"/>
                      </a:lnTo>
                      <a:lnTo>
                        <a:pt x="57" y="56"/>
                      </a:lnTo>
                      <a:lnTo>
                        <a:pt x="114" y="56"/>
                      </a:lnTo>
                      <a:lnTo>
                        <a:pt x="114" y="355"/>
                      </a:lnTo>
                      <a:lnTo>
                        <a:pt x="57" y="355"/>
                      </a:lnTo>
                      <a:lnTo>
                        <a:pt x="0" y="3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3" name="Freeform 127">
                  <a:extLst>
                    <a:ext uri="{FF2B5EF4-FFF2-40B4-BE49-F238E27FC236}">
                      <a16:creationId xmlns:a16="http://schemas.microsoft.com/office/drawing/2014/main" id="{4029E91F-182D-4C92-BD3B-AF0EF539D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9" y="3112"/>
                  <a:ext cx="748" cy="22"/>
                </a:xfrm>
                <a:custGeom>
                  <a:avLst/>
                  <a:gdLst>
                    <a:gd name="T0" fmla="*/ 0 w 3741"/>
                    <a:gd name="T1" fmla="*/ 0 h 113"/>
                    <a:gd name="T2" fmla="*/ 3685 w 3741"/>
                    <a:gd name="T3" fmla="*/ 0 h 113"/>
                    <a:gd name="T4" fmla="*/ 3685 w 3741"/>
                    <a:gd name="T5" fmla="*/ 0 h 113"/>
                    <a:gd name="T6" fmla="*/ 3692 w 3741"/>
                    <a:gd name="T7" fmla="*/ 0 h 113"/>
                    <a:gd name="T8" fmla="*/ 3702 w 3741"/>
                    <a:gd name="T9" fmla="*/ 2 h 113"/>
                    <a:gd name="T10" fmla="*/ 3709 w 3741"/>
                    <a:gd name="T11" fmla="*/ 5 h 113"/>
                    <a:gd name="T12" fmla="*/ 3717 w 3741"/>
                    <a:gd name="T13" fmla="*/ 10 h 113"/>
                    <a:gd name="T14" fmla="*/ 3724 w 3741"/>
                    <a:gd name="T15" fmla="*/ 16 h 113"/>
                    <a:gd name="T16" fmla="*/ 3730 w 3741"/>
                    <a:gd name="T17" fmla="*/ 22 h 113"/>
                    <a:gd name="T18" fmla="*/ 3734 w 3741"/>
                    <a:gd name="T19" fmla="*/ 30 h 113"/>
                    <a:gd name="T20" fmla="*/ 3738 w 3741"/>
                    <a:gd name="T21" fmla="*/ 38 h 113"/>
                    <a:gd name="T22" fmla="*/ 3741 w 3741"/>
                    <a:gd name="T23" fmla="*/ 56 h 113"/>
                    <a:gd name="T24" fmla="*/ 3685 w 3741"/>
                    <a:gd name="T25" fmla="*/ 56 h 113"/>
                    <a:gd name="T26" fmla="*/ 3685 w 3741"/>
                    <a:gd name="T27" fmla="*/ 113 h 113"/>
                    <a:gd name="T28" fmla="*/ 0 w 3741"/>
                    <a:gd name="T29" fmla="*/ 113 h 113"/>
                    <a:gd name="T30" fmla="*/ 0 w 3741"/>
                    <a:gd name="T31" fmla="*/ 56 h 113"/>
                    <a:gd name="T32" fmla="*/ 0 w 3741"/>
                    <a:gd name="T33" fmla="*/ 0 h 1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741"/>
                    <a:gd name="T52" fmla="*/ 0 h 113"/>
                    <a:gd name="T53" fmla="*/ 3741 w 3741"/>
                    <a:gd name="T54" fmla="*/ 113 h 1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741" h="113">
                      <a:moveTo>
                        <a:pt x="0" y="0"/>
                      </a:moveTo>
                      <a:lnTo>
                        <a:pt x="3685" y="0"/>
                      </a:lnTo>
                      <a:lnTo>
                        <a:pt x="3692" y="0"/>
                      </a:lnTo>
                      <a:lnTo>
                        <a:pt x="3702" y="2"/>
                      </a:lnTo>
                      <a:lnTo>
                        <a:pt x="3709" y="5"/>
                      </a:lnTo>
                      <a:lnTo>
                        <a:pt x="3717" y="10"/>
                      </a:lnTo>
                      <a:lnTo>
                        <a:pt x="3724" y="16"/>
                      </a:lnTo>
                      <a:lnTo>
                        <a:pt x="3730" y="22"/>
                      </a:lnTo>
                      <a:lnTo>
                        <a:pt x="3734" y="30"/>
                      </a:lnTo>
                      <a:lnTo>
                        <a:pt x="3738" y="38"/>
                      </a:lnTo>
                      <a:lnTo>
                        <a:pt x="3741" y="56"/>
                      </a:lnTo>
                      <a:lnTo>
                        <a:pt x="3685" y="56"/>
                      </a:lnTo>
                      <a:lnTo>
                        <a:pt x="3685" y="113"/>
                      </a:lnTo>
                      <a:lnTo>
                        <a:pt x="0" y="113"/>
                      </a:lnTo>
                      <a:lnTo>
                        <a:pt x="0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4" name="Freeform 128">
                  <a:extLst>
                    <a:ext uri="{FF2B5EF4-FFF2-40B4-BE49-F238E27FC236}">
                      <a16:creationId xmlns:a16="http://schemas.microsoft.com/office/drawing/2014/main" id="{C4B3A852-E9F8-4389-90C7-35CEED5E0C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4" y="3123"/>
                  <a:ext cx="23" cy="71"/>
                </a:xfrm>
                <a:custGeom>
                  <a:avLst/>
                  <a:gdLst>
                    <a:gd name="T0" fmla="*/ 113 w 113"/>
                    <a:gd name="T1" fmla="*/ 0 h 355"/>
                    <a:gd name="T2" fmla="*/ 113 w 113"/>
                    <a:gd name="T3" fmla="*/ 299 h 355"/>
                    <a:gd name="T4" fmla="*/ 113 w 113"/>
                    <a:gd name="T5" fmla="*/ 299 h 355"/>
                    <a:gd name="T6" fmla="*/ 112 w 113"/>
                    <a:gd name="T7" fmla="*/ 307 h 355"/>
                    <a:gd name="T8" fmla="*/ 110 w 113"/>
                    <a:gd name="T9" fmla="*/ 316 h 355"/>
                    <a:gd name="T10" fmla="*/ 106 w 113"/>
                    <a:gd name="T11" fmla="*/ 324 h 355"/>
                    <a:gd name="T12" fmla="*/ 102 w 113"/>
                    <a:gd name="T13" fmla="*/ 332 h 355"/>
                    <a:gd name="T14" fmla="*/ 96 w 113"/>
                    <a:gd name="T15" fmla="*/ 338 h 355"/>
                    <a:gd name="T16" fmla="*/ 89 w 113"/>
                    <a:gd name="T17" fmla="*/ 344 h 355"/>
                    <a:gd name="T18" fmla="*/ 81 w 113"/>
                    <a:gd name="T19" fmla="*/ 349 h 355"/>
                    <a:gd name="T20" fmla="*/ 74 w 113"/>
                    <a:gd name="T21" fmla="*/ 352 h 355"/>
                    <a:gd name="T22" fmla="*/ 57 w 113"/>
                    <a:gd name="T23" fmla="*/ 355 h 355"/>
                    <a:gd name="T24" fmla="*/ 57 w 113"/>
                    <a:gd name="T25" fmla="*/ 299 h 355"/>
                    <a:gd name="T26" fmla="*/ 0 w 113"/>
                    <a:gd name="T27" fmla="*/ 299 h 355"/>
                    <a:gd name="T28" fmla="*/ 0 w 113"/>
                    <a:gd name="T29" fmla="*/ 0 h 355"/>
                    <a:gd name="T30" fmla="*/ 57 w 113"/>
                    <a:gd name="T31" fmla="*/ 0 h 355"/>
                    <a:gd name="T32" fmla="*/ 113 w 113"/>
                    <a:gd name="T33" fmla="*/ 0 h 3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355"/>
                    <a:gd name="T53" fmla="*/ 113 w 113"/>
                    <a:gd name="T54" fmla="*/ 355 h 3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355">
                      <a:moveTo>
                        <a:pt x="113" y="0"/>
                      </a:moveTo>
                      <a:lnTo>
                        <a:pt x="113" y="299"/>
                      </a:lnTo>
                      <a:lnTo>
                        <a:pt x="112" y="307"/>
                      </a:lnTo>
                      <a:lnTo>
                        <a:pt x="110" y="316"/>
                      </a:lnTo>
                      <a:lnTo>
                        <a:pt x="106" y="324"/>
                      </a:lnTo>
                      <a:lnTo>
                        <a:pt x="102" y="332"/>
                      </a:lnTo>
                      <a:lnTo>
                        <a:pt x="96" y="338"/>
                      </a:lnTo>
                      <a:lnTo>
                        <a:pt x="89" y="344"/>
                      </a:lnTo>
                      <a:lnTo>
                        <a:pt x="81" y="349"/>
                      </a:lnTo>
                      <a:lnTo>
                        <a:pt x="74" y="352"/>
                      </a:lnTo>
                      <a:lnTo>
                        <a:pt x="57" y="355"/>
                      </a:lnTo>
                      <a:lnTo>
                        <a:pt x="57" y="299"/>
                      </a:lnTo>
                      <a:lnTo>
                        <a:pt x="0" y="299"/>
                      </a:lnTo>
                      <a:lnTo>
                        <a:pt x="0" y="0"/>
                      </a:lnTo>
                      <a:lnTo>
                        <a:pt x="5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5" name="Freeform 129">
                  <a:extLst>
                    <a:ext uri="{FF2B5EF4-FFF2-40B4-BE49-F238E27FC236}">
                      <a16:creationId xmlns:a16="http://schemas.microsoft.com/office/drawing/2014/main" id="{AB10BE23-5B55-4105-A281-9318BE3D28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7" y="3171"/>
                  <a:ext cx="369" cy="23"/>
                </a:xfrm>
                <a:custGeom>
                  <a:avLst/>
                  <a:gdLst>
                    <a:gd name="T0" fmla="*/ 1843 w 1843"/>
                    <a:gd name="T1" fmla="*/ 57 h 113"/>
                    <a:gd name="T2" fmla="*/ 1843 w 1843"/>
                    <a:gd name="T3" fmla="*/ 113 h 113"/>
                    <a:gd name="T4" fmla="*/ 0 w 1843"/>
                    <a:gd name="T5" fmla="*/ 113 h 113"/>
                    <a:gd name="T6" fmla="*/ 0 w 1843"/>
                    <a:gd name="T7" fmla="*/ 57 h 113"/>
                    <a:gd name="T8" fmla="*/ 0 w 1843"/>
                    <a:gd name="T9" fmla="*/ 0 h 113"/>
                    <a:gd name="T10" fmla="*/ 1843 w 1843"/>
                    <a:gd name="T11" fmla="*/ 0 h 113"/>
                    <a:gd name="T12" fmla="*/ 1843 w 1843"/>
                    <a:gd name="T13" fmla="*/ 57 h 1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43"/>
                    <a:gd name="T22" fmla="*/ 0 h 113"/>
                    <a:gd name="T23" fmla="*/ 1843 w 1843"/>
                    <a:gd name="T24" fmla="*/ 113 h 1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43" h="113">
                      <a:moveTo>
                        <a:pt x="1843" y="57"/>
                      </a:moveTo>
                      <a:lnTo>
                        <a:pt x="1843" y="113"/>
                      </a:lnTo>
                      <a:lnTo>
                        <a:pt x="0" y="113"/>
                      </a:ln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1843" y="0"/>
                      </a:lnTo>
                      <a:lnTo>
                        <a:pt x="1843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" name="Line 130">
                  <a:extLst>
                    <a:ext uri="{FF2B5EF4-FFF2-40B4-BE49-F238E27FC236}">
                      <a16:creationId xmlns:a16="http://schemas.microsoft.com/office/drawing/2014/main" id="{E4433C0B-4664-491B-845A-8452A58F9B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155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7" name="Line 131">
                  <a:extLst>
                    <a:ext uri="{FF2B5EF4-FFF2-40B4-BE49-F238E27FC236}">
                      <a16:creationId xmlns:a16="http://schemas.microsoft.com/office/drawing/2014/main" id="{EDF427B3-D6FB-4110-BA01-93FFB05AC3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179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" name="Line 132">
                  <a:extLst>
                    <a:ext uri="{FF2B5EF4-FFF2-40B4-BE49-F238E27FC236}">
                      <a16:creationId xmlns:a16="http://schemas.microsoft.com/office/drawing/2014/main" id="{D41394F8-EDCD-4D75-A370-AE3B9C3FE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203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9" name="Line 133">
                  <a:extLst>
                    <a:ext uri="{FF2B5EF4-FFF2-40B4-BE49-F238E27FC236}">
                      <a16:creationId xmlns:a16="http://schemas.microsoft.com/office/drawing/2014/main" id="{CEC08281-5A5C-48EC-BC8F-09B59C97E9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227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0" name="Line 134">
                  <a:extLst>
                    <a:ext uri="{FF2B5EF4-FFF2-40B4-BE49-F238E27FC236}">
                      <a16:creationId xmlns:a16="http://schemas.microsoft.com/office/drawing/2014/main" id="{6A601BC0-DBB8-481C-83D2-D8C87A613A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251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" name="Line 135">
                  <a:extLst>
                    <a:ext uri="{FF2B5EF4-FFF2-40B4-BE49-F238E27FC236}">
                      <a16:creationId xmlns:a16="http://schemas.microsoft.com/office/drawing/2014/main" id="{AA26142E-127E-4625-830F-01B48E0476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276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" name="Line 136">
                  <a:extLst>
                    <a:ext uri="{FF2B5EF4-FFF2-40B4-BE49-F238E27FC236}">
                      <a16:creationId xmlns:a16="http://schemas.microsoft.com/office/drawing/2014/main" id="{29D49A8A-E291-4A8B-8BE3-09D20C6AE9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300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" name="Line 137">
                  <a:extLst>
                    <a:ext uri="{FF2B5EF4-FFF2-40B4-BE49-F238E27FC236}">
                      <a16:creationId xmlns:a16="http://schemas.microsoft.com/office/drawing/2014/main" id="{6C2FBD66-A133-4DFA-8509-7BA27CF20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324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4" name="Line 138">
                  <a:extLst>
                    <a:ext uri="{FF2B5EF4-FFF2-40B4-BE49-F238E27FC236}">
                      <a16:creationId xmlns:a16="http://schemas.microsoft.com/office/drawing/2014/main" id="{10CC8B47-C507-410B-92F4-9492656D58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348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5" name="Line 139">
                  <a:extLst>
                    <a:ext uri="{FF2B5EF4-FFF2-40B4-BE49-F238E27FC236}">
                      <a16:creationId xmlns:a16="http://schemas.microsoft.com/office/drawing/2014/main" id="{B674CBC3-F88B-4C7C-8F65-FACF38B8DB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372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6" name="Line 140">
                  <a:extLst>
                    <a:ext uri="{FF2B5EF4-FFF2-40B4-BE49-F238E27FC236}">
                      <a16:creationId xmlns:a16="http://schemas.microsoft.com/office/drawing/2014/main" id="{AEEC5FD8-5797-4729-B67A-C29A089BE9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396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7" name="Line 141">
                  <a:extLst>
                    <a:ext uri="{FF2B5EF4-FFF2-40B4-BE49-F238E27FC236}">
                      <a16:creationId xmlns:a16="http://schemas.microsoft.com/office/drawing/2014/main" id="{F7B51815-FFFA-4BE8-BF1F-422FE45B8D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420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8" name="Line 142">
                  <a:extLst>
                    <a:ext uri="{FF2B5EF4-FFF2-40B4-BE49-F238E27FC236}">
                      <a16:creationId xmlns:a16="http://schemas.microsoft.com/office/drawing/2014/main" id="{C117DD32-58EF-4738-99DA-8FE56807F1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444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9" name="Line 143">
                  <a:extLst>
                    <a:ext uri="{FF2B5EF4-FFF2-40B4-BE49-F238E27FC236}">
                      <a16:creationId xmlns:a16="http://schemas.microsoft.com/office/drawing/2014/main" id="{4D92F06B-4413-4C3C-AA43-50B520BA0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468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0" name="Line 144">
                  <a:extLst>
                    <a:ext uri="{FF2B5EF4-FFF2-40B4-BE49-F238E27FC236}">
                      <a16:creationId xmlns:a16="http://schemas.microsoft.com/office/drawing/2014/main" id="{52AA2664-4A11-4AC8-8059-2CCEAF0241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492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1" name="Line 145">
                  <a:extLst>
                    <a:ext uri="{FF2B5EF4-FFF2-40B4-BE49-F238E27FC236}">
                      <a16:creationId xmlns:a16="http://schemas.microsoft.com/office/drawing/2014/main" id="{CE06DA12-C120-472D-BF6D-C1D663387D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516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2" name="Line 146">
                  <a:extLst>
                    <a:ext uri="{FF2B5EF4-FFF2-40B4-BE49-F238E27FC236}">
                      <a16:creationId xmlns:a16="http://schemas.microsoft.com/office/drawing/2014/main" id="{5F0A526A-A842-41CA-AFFD-DD9C8A82B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2" y="3540"/>
                  <a:ext cx="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3" name="Freeform 147">
                  <a:extLst>
                    <a:ext uri="{FF2B5EF4-FFF2-40B4-BE49-F238E27FC236}">
                      <a16:creationId xmlns:a16="http://schemas.microsoft.com/office/drawing/2014/main" id="{6CFFB746-9EFB-4EC7-8480-50ADA7682E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3534"/>
                  <a:ext cx="51" cy="23"/>
                </a:xfrm>
                <a:custGeom>
                  <a:avLst/>
                  <a:gdLst>
                    <a:gd name="T0" fmla="*/ 255 w 255"/>
                    <a:gd name="T1" fmla="*/ 114 h 114"/>
                    <a:gd name="T2" fmla="*/ 57 w 255"/>
                    <a:gd name="T3" fmla="*/ 114 h 114"/>
                    <a:gd name="T4" fmla="*/ 57 w 255"/>
                    <a:gd name="T5" fmla="*/ 114 h 114"/>
                    <a:gd name="T6" fmla="*/ 48 w 255"/>
                    <a:gd name="T7" fmla="*/ 112 h 114"/>
                    <a:gd name="T8" fmla="*/ 38 w 255"/>
                    <a:gd name="T9" fmla="*/ 110 h 114"/>
                    <a:gd name="T10" fmla="*/ 31 w 255"/>
                    <a:gd name="T11" fmla="*/ 107 h 114"/>
                    <a:gd name="T12" fmla="*/ 23 w 255"/>
                    <a:gd name="T13" fmla="*/ 102 h 114"/>
                    <a:gd name="T14" fmla="*/ 16 w 255"/>
                    <a:gd name="T15" fmla="*/ 97 h 114"/>
                    <a:gd name="T16" fmla="*/ 10 w 255"/>
                    <a:gd name="T17" fmla="*/ 90 h 114"/>
                    <a:gd name="T18" fmla="*/ 6 w 255"/>
                    <a:gd name="T19" fmla="*/ 82 h 114"/>
                    <a:gd name="T20" fmla="*/ 2 w 255"/>
                    <a:gd name="T21" fmla="*/ 74 h 114"/>
                    <a:gd name="T22" fmla="*/ 0 w 255"/>
                    <a:gd name="T23" fmla="*/ 57 h 114"/>
                    <a:gd name="T24" fmla="*/ 57 w 255"/>
                    <a:gd name="T25" fmla="*/ 57 h 114"/>
                    <a:gd name="T26" fmla="*/ 57 w 255"/>
                    <a:gd name="T27" fmla="*/ 0 h 114"/>
                    <a:gd name="T28" fmla="*/ 255 w 255"/>
                    <a:gd name="T29" fmla="*/ 0 h 114"/>
                    <a:gd name="T30" fmla="*/ 255 w 255"/>
                    <a:gd name="T31" fmla="*/ 57 h 114"/>
                    <a:gd name="T32" fmla="*/ 255 w 255"/>
                    <a:gd name="T33" fmla="*/ 114 h 1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5"/>
                    <a:gd name="T52" fmla="*/ 0 h 114"/>
                    <a:gd name="T53" fmla="*/ 255 w 255"/>
                    <a:gd name="T54" fmla="*/ 114 h 1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5" h="114">
                      <a:moveTo>
                        <a:pt x="255" y="114"/>
                      </a:moveTo>
                      <a:lnTo>
                        <a:pt x="57" y="114"/>
                      </a:lnTo>
                      <a:lnTo>
                        <a:pt x="48" y="112"/>
                      </a:lnTo>
                      <a:lnTo>
                        <a:pt x="38" y="110"/>
                      </a:lnTo>
                      <a:lnTo>
                        <a:pt x="31" y="107"/>
                      </a:lnTo>
                      <a:lnTo>
                        <a:pt x="23" y="102"/>
                      </a:lnTo>
                      <a:lnTo>
                        <a:pt x="16" y="97"/>
                      </a:lnTo>
                      <a:lnTo>
                        <a:pt x="10" y="90"/>
                      </a:lnTo>
                      <a:lnTo>
                        <a:pt x="6" y="82"/>
                      </a:lnTo>
                      <a:lnTo>
                        <a:pt x="2" y="74"/>
                      </a:lnTo>
                      <a:lnTo>
                        <a:pt x="0" y="57"/>
                      </a:lnTo>
                      <a:lnTo>
                        <a:pt x="57" y="57"/>
                      </a:lnTo>
                      <a:lnTo>
                        <a:pt x="57" y="0"/>
                      </a:lnTo>
                      <a:lnTo>
                        <a:pt x="255" y="0"/>
                      </a:lnTo>
                      <a:lnTo>
                        <a:pt x="255" y="57"/>
                      </a:lnTo>
                      <a:lnTo>
                        <a:pt x="255" y="1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4" name="Freeform 148">
                  <a:extLst>
                    <a:ext uri="{FF2B5EF4-FFF2-40B4-BE49-F238E27FC236}">
                      <a16:creationId xmlns:a16="http://schemas.microsoft.com/office/drawing/2014/main" id="{C7C92391-A94A-4BC4-968F-2401461B5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3126"/>
                  <a:ext cx="22" cy="419"/>
                </a:xfrm>
                <a:custGeom>
                  <a:avLst/>
                  <a:gdLst>
                    <a:gd name="T0" fmla="*/ 0 w 113"/>
                    <a:gd name="T1" fmla="*/ 2098 h 2098"/>
                    <a:gd name="T2" fmla="*/ 0 w 113"/>
                    <a:gd name="T3" fmla="*/ 57 h 2098"/>
                    <a:gd name="T4" fmla="*/ 0 w 113"/>
                    <a:gd name="T5" fmla="*/ 57 h 2098"/>
                    <a:gd name="T6" fmla="*/ 0 w 113"/>
                    <a:gd name="T7" fmla="*/ 48 h 2098"/>
                    <a:gd name="T8" fmla="*/ 2 w 113"/>
                    <a:gd name="T9" fmla="*/ 39 h 2098"/>
                    <a:gd name="T10" fmla="*/ 6 w 113"/>
                    <a:gd name="T11" fmla="*/ 31 h 2098"/>
                    <a:gd name="T12" fmla="*/ 10 w 113"/>
                    <a:gd name="T13" fmla="*/ 23 h 2098"/>
                    <a:gd name="T14" fmla="*/ 16 w 113"/>
                    <a:gd name="T15" fmla="*/ 16 h 2098"/>
                    <a:gd name="T16" fmla="*/ 23 w 113"/>
                    <a:gd name="T17" fmla="*/ 10 h 2098"/>
                    <a:gd name="T18" fmla="*/ 31 w 113"/>
                    <a:gd name="T19" fmla="*/ 6 h 2098"/>
                    <a:gd name="T20" fmla="*/ 38 w 113"/>
                    <a:gd name="T21" fmla="*/ 2 h 2098"/>
                    <a:gd name="T22" fmla="*/ 57 w 113"/>
                    <a:gd name="T23" fmla="*/ 0 h 2098"/>
                    <a:gd name="T24" fmla="*/ 57 w 113"/>
                    <a:gd name="T25" fmla="*/ 57 h 2098"/>
                    <a:gd name="T26" fmla="*/ 113 w 113"/>
                    <a:gd name="T27" fmla="*/ 57 h 2098"/>
                    <a:gd name="T28" fmla="*/ 113 w 113"/>
                    <a:gd name="T29" fmla="*/ 2098 h 2098"/>
                    <a:gd name="T30" fmla="*/ 57 w 113"/>
                    <a:gd name="T31" fmla="*/ 2098 h 2098"/>
                    <a:gd name="T32" fmla="*/ 0 w 113"/>
                    <a:gd name="T33" fmla="*/ 2098 h 20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2098"/>
                    <a:gd name="T53" fmla="*/ 113 w 113"/>
                    <a:gd name="T54" fmla="*/ 2098 h 20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2098">
                      <a:moveTo>
                        <a:pt x="0" y="2098"/>
                      </a:moveTo>
                      <a:lnTo>
                        <a:pt x="0" y="57"/>
                      </a:lnTo>
                      <a:lnTo>
                        <a:pt x="0" y="48"/>
                      </a:lnTo>
                      <a:lnTo>
                        <a:pt x="2" y="39"/>
                      </a:lnTo>
                      <a:lnTo>
                        <a:pt x="6" y="31"/>
                      </a:lnTo>
                      <a:lnTo>
                        <a:pt x="10" y="23"/>
                      </a:lnTo>
                      <a:lnTo>
                        <a:pt x="16" y="16"/>
                      </a:lnTo>
                      <a:lnTo>
                        <a:pt x="23" y="10"/>
                      </a:lnTo>
                      <a:lnTo>
                        <a:pt x="31" y="6"/>
                      </a:lnTo>
                      <a:lnTo>
                        <a:pt x="38" y="2"/>
                      </a:lnTo>
                      <a:lnTo>
                        <a:pt x="57" y="0"/>
                      </a:lnTo>
                      <a:lnTo>
                        <a:pt x="57" y="57"/>
                      </a:lnTo>
                      <a:lnTo>
                        <a:pt x="113" y="57"/>
                      </a:lnTo>
                      <a:lnTo>
                        <a:pt x="113" y="2098"/>
                      </a:lnTo>
                      <a:lnTo>
                        <a:pt x="57" y="2098"/>
                      </a:lnTo>
                      <a:lnTo>
                        <a:pt x="0" y="20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" name="Freeform 149">
                  <a:extLst>
                    <a:ext uri="{FF2B5EF4-FFF2-40B4-BE49-F238E27FC236}">
                      <a16:creationId xmlns:a16="http://schemas.microsoft.com/office/drawing/2014/main" id="{3C067598-A029-4B4A-BC91-3D6A0EAD4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2" y="3126"/>
                  <a:ext cx="91" cy="23"/>
                </a:xfrm>
                <a:custGeom>
                  <a:avLst/>
                  <a:gdLst>
                    <a:gd name="T0" fmla="*/ 0 w 453"/>
                    <a:gd name="T1" fmla="*/ 0 h 114"/>
                    <a:gd name="T2" fmla="*/ 396 w 453"/>
                    <a:gd name="T3" fmla="*/ 0 h 114"/>
                    <a:gd name="T4" fmla="*/ 396 w 453"/>
                    <a:gd name="T5" fmla="*/ 0 h 114"/>
                    <a:gd name="T6" fmla="*/ 404 w 453"/>
                    <a:gd name="T7" fmla="*/ 0 h 114"/>
                    <a:gd name="T8" fmla="*/ 413 w 453"/>
                    <a:gd name="T9" fmla="*/ 2 h 114"/>
                    <a:gd name="T10" fmla="*/ 421 w 453"/>
                    <a:gd name="T11" fmla="*/ 6 h 114"/>
                    <a:gd name="T12" fmla="*/ 429 w 453"/>
                    <a:gd name="T13" fmla="*/ 10 h 114"/>
                    <a:gd name="T14" fmla="*/ 436 w 453"/>
                    <a:gd name="T15" fmla="*/ 16 h 114"/>
                    <a:gd name="T16" fmla="*/ 442 w 453"/>
                    <a:gd name="T17" fmla="*/ 23 h 114"/>
                    <a:gd name="T18" fmla="*/ 446 w 453"/>
                    <a:gd name="T19" fmla="*/ 31 h 114"/>
                    <a:gd name="T20" fmla="*/ 450 w 453"/>
                    <a:gd name="T21" fmla="*/ 39 h 114"/>
                    <a:gd name="T22" fmla="*/ 453 w 453"/>
                    <a:gd name="T23" fmla="*/ 57 h 114"/>
                    <a:gd name="T24" fmla="*/ 396 w 453"/>
                    <a:gd name="T25" fmla="*/ 57 h 114"/>
                    <a:gd name="T26" fmla="*/ 396 w 453"/>
                    <a:gd name="T27" fmla="*/ 114 h 114"/>
                    <a:gd name="T28" fmla="*/ 0 w 453"/>
                    <a:gd name="T29" fmla="*/ 114 h 114"/>
                    <a:gd name="T30" fmla="*/ 0 w 453"/>
                    <a:gd name="T31" fmla="*/ 57 h 114"/>
                    <a:gd name="T32" fmla="*/ 0 w 453"/>
                    <a:gd name="T33" fmla="*/ 0 h 1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53"/>
                    <a:gd name="T52" fmla="*/ 0 h 114"/>
                    <a:gd name="T53" fmla="*/ 453 w 453"/>
                    <a:gd name="T54" fmla="*/ 114 h 1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53" h="114">
                      <a:moveTo>
                        <a:pt x="0" y="0"/>
                      </a:moveTo>
                      <a:lnTo>
                        <a:pt x="396" y="0"/>
                      </a:lnTo>
                      <a:lnTo>
                        <a:pt x="404" y="0"/>
                      </a:lnTo>
                      <a:lnTo>
                        <a:pt x="413" y="2"/>
                      </a:lnTo>
                      <a:lnTo>
                        <a:pt x="421" y="6"/>
                      </a:lnTo>
                      <a:lnTo>
                        <a:pt x="429" y="10"/>
                      </a:lnTo>
                      <a:lnTo>
                        <a:pt x="436" y="16"/>
                      </a:lnTo>
                      <a:lnTo>
                        <a:pt x="442" y="23"/>
                      </a:lnTo>
                      <a:lnTo>
                        <a:pt x="446" y="31"/>
                      </a:lnTo>
                      <a:lnTo>
                        <a:pt x="450" y="39"/>
                      </a:lnTo>
                      <a:lnTo>
                        <a:pt x="453" y="57"/>
                      </a:lnTo>
                      <a:lnTo>
                        <a:pt x="396" y="57"/>
                      </a:lnTo>
                      <a:lnTo>
                        <a:pt x="396" y="114"/>
                      </a:lnTo>
                      <a:lnTo>
                        <a:pt x="0" y="114"/>
                      </a:lnTo>
                      <a:lnTo>
                        <a:pt x="0" y="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" name="Freeform 150">
                  <a:extLst>
                    <a:ext uri="{FF2B5EF4-FFF2-40B4-BE49-F238E27FC236}">
                      <a16:creationId xmlns:a16="http://schemas.microsoft.com/office/drawing/2014/main" id="{D178F61E-8701-4AA7-AE3B-155826220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0" y="3137"/>
                  <a:ext cx="23" cy="420"/>
                </a:xfrm>
                <a:custGeom>
                  <a:avLst/>
                  <a:gdLst>
                    <a:gd name="T0" fmla="*/ 113 w 113"/>
                    <a:gd name="T1" fmla="*/ 0 h 2098"/>
                    <a:gd name="T2" fmla="*/ 113 w 113"/>
                    <a:gd name="T3" fmla="*/ 2041 h 2098"/>
                    <a:gd name="T4" fmla="*/ 113 w 113"/>
                    <a:gd name="T5" fmla="*/ 2041 h 2098"/>
                    <a:gd name="T6" fmla="*/ 112 w 113"/>
                    <a:gd name="T7" fmla="*/ 2049 h 2098"/>
                    <a:gd name="T8" fmla="*/ 110 w 113"/>
                    <a:gd name="T9" fmla="*/ 2058 h 2098"/>
                    <a:gd name="T10" fmla="*/ 106 w 113"/>
                    <a:gd name="T11" fmla="*/ 2066 h 2098"/>
                    <a:gd name="T12" fmla="*/ 102 w 113"/>
                    <a:gd name="T13" fmla="*/ 2074 h 2098"/>
                    <a:gd name="T14" fmla="*/ 96 w 113"/>
                    <a:gd name="T15" fmla="*/ 2081 h 2098"/>
                    <a:gd name="T16" fmla="*/ 89 w 113"/>
                    <a:gd name="T17" fmla="*/ 2086 h 2098"/>
                    <a:gd name="T18" fmla="*/ 81 w 113"/>
                    <a:gd name="T19" fmla="*/ 2091 h 2098"/>
                    <a:gd name="T20" fmla="*/ 73 w 113"/>
                    <a:gd name="T21" fmla="*/ 2094 h 2098"/>
                    <a:gd name="T22" fmla="*/ 56 w 113"/>
                    <a:gd name="T23" fmla="*/ 2098 h 2098"/>
                    <a:gd name="T24" fmla="*/ 56 w 113"/>
                    <a:gd name="T25" fmla="*/ 2041 h 2098"/>
                    <a:gd name="T26" fmla="*/ 0 w 113"/>
                    <a:gd name="T27" fmla="*/ 2041 h 2098"/>
                    <a:gd name="T28" fmla="*/ 0 w 113"/>
                    <a:gd name="T29" fmla="*/ 0 h 2098"/>
                    <a:gd name="T30" fmla="*/ 56 w 113"/>
                    <a:gd name="T31" fmla="*/ 0 h 2098"/>
                    <a:gd name="T32" fmla="*/ 113 w 113"/>
                    <a:gd name="T33" fmla="*/ 0 h 209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3"/>
                    <a:gd name="T52" fmla="*/ 0 h 2098"/>
                    <a:gd name="T53" fmla="*/ 113 w 113"/>
                    <a:gd name="T54" fmla="*/ 2098 h 209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3" h="2098">
                      <a:moveTo>
                        <a:pt x="113" y="0"/>
                      </a:moveTo>
                      <a:lnTo>
                        <a:pt x="113" y="2041"/>
                      </a:lnTo>
                      <a:lnTo>
                        <a:pt x="112" y="2049"/>
                      </a:lnTo>
                      <a:lnTo>
                        <a:pt x="110" y="2058"/>
                      </a:lnTo>
                      <a:lnTo>
                        <a:pt x="106" y="2066"/>
                      </a:lnTo>
                      <a:lnTo>
                        <a:pt x="102" y="2074"/>
                      </a:lnTo>
                      <a:lnTo>
                        <a:pt x="96" y="2081"/>
                      </a:lnTo>
                      <a:lnTo>
                        <a:pt x="89" y="2086"/>
                      </a:lnTo>
                      <a:lnTo>
                        <a:pt x="81" y="2091"/>
                      </a:lnTo>
                      <a:lnTo>
                        <a:pt x="73" y="2094"/>
                      </a:lnTo>
                      <a:lnTo>
                        <a:pt x="56" y="2098"/>
                      </a:lnTo>
                      <a:lnTo>
                        <a:pt x="56" y="2041"/>
                      </a:lnTo>
                      <a:lnTo>
                        <a:pt x="0" y="2041"/>
                      </a:lnTo>
                      <a:lnTo>
                        <a:pt x="0" y="0"/>
                      </a:lnTo>
                      <a:lnTo>
                        <a:pt x="5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7" name="Freeform 151">
                  <a:extLst>
                    <a:ext uri="{FF2B5EF4-FFF2-40B4-BE49-F238E27FC236}">
                      <a16:creationId xmlns:a16="http://schemas.microsoft.com/office/drawing/2014/main" id="{86D273A6-D6AB-4527-9148-8EBFA7AED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2" y="3534"/>
                  <a:ext cx="39" cy="23"/>
                </a:xfrm>
                <a:custGeom>
                  <a:avLst/>
                  <a:gdLst>
                    <a:gd name="T0" fmla="*/ 198 w 198"/>
                    <a:gd name="T1" fmla="*/ 57 h 114"/>
                    <a:gd name="T2" fmla="*/ 198 w 198"/>
                    <a:gd name="T3" fmla="*/ 114 h 114"/>
                    <a:gd name="T4" fmla="*/ 0 w 198"/>
                    <a:gd name="T5" fmla="*/ 114 h 114"/>
                    <a:gd name="T6" fmla="*/ 0 w 198"/>
                    <a:gd name="T7" fmla="*/ 57 h 114"/>
                    <a:gd name="T8" fmla="*/ 0 w 198"/>
                    <a:gd name="T9" fmla="*/ 0 h 114"/>
                    <a:gd name="T10" fmla="*/ 198 w 198"/>
                    <a:gd name="T11" fmla="*/ 0 h 114"/>
                    <a:gd name="T12" fmla="*/ 198 w 198"/>
                    <a:gd name="T13" fmla="*/ 57 h 1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8"/>
                    <a:gd name="T22" fmla="*/ 0 h 114"/>
                    <a:gd name="T23" fmla="*/ 198 w 198"/>
                    <a:gd name="T24" fmla="*/ 114 h 1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8" h="114">
                      <a:moveTo>
                        <a:pt x="198" y="57"/>
                      </a:moveTo>
                      <a:lnTo>
                        <a:pt x="198" y="114"/>
                      </a:lnTo>
                      <a:lnTo>
                        <a:pt x="0" y="114"/>
                      </a:lnTo>
                      <a:lnTo>
                        <a:pt x="0" y="57"/>
                      </a:lnTo>
                      <a:lnTo>
                        <a:pt x="0" y="0"/>
                      </a:lnTo>
                      <a:lnTo>
                        <a:pt x="198" y="0"/>
                      </a:lnTo>
                      <a:lnTo>
                        <a:pt x="19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" name="Line 152">
                <a:extLst>
                  <a:ext uri="{FF2B5EF4-FFF2-40B4-BE49-F238E27FC236}">
                    <a16:creationId xmlns:a16="http://schemas.microsoft.com/office/drawing/2014/main" id="{8C74D490-8C25-4069-A604-9B751A0F1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448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8" name="Group 153">
            <a:extLst>
              <a:ext uri="{FF2B5EF4-FFF2-40B4-BE49-F238E27FC236}">
                <a16:creationId xmlns:a16="http://schemas.microsoft.com/office/drawing/2014/main" id="{780368C3-F075-467E-82E3-9BEB7AE8641A}"/>
              </a:ext>
            </a:extLst>
          </p:cNvPr>
          <p:cNvGrpSpPr>
            <a:grpSpLocks/>
          </p:cNvGrpSpPr>
          <p:nvPr/>
        </p:nvGrpSpPr>
        <p:grpSpPr bwMode="auto">
          <a:xfrm>
            <a:off x="10711449" y="3621345"/>
            <a:ext cx="1285875" cy="1441450"/>
            <a:chOff x="2880" y="1248"/>
            <a:chExt cx="768" cy="912"/>
          </a:xfrm>
        </p:grpSpPr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D68CE812-D1DD-458C-AD50-CD68B17D5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296"/>
              <a:ext cx="144" cy="864"/>
            </a:xfrm>
            <a:custGeom>
              <a:avLst/>
              <a:gdLst>
                <a:gd name="T0" fmla="*/ 0 w 240"/>
                <a:gd name="T1" fmla="*/ 864 h 864"/>
                <a:gd name="T2" fmla="*/ 192 w 240"/>
                <a:gd name="T3" fmla="*/ 384 h 864"/>
                <a:gd name="T4" fmla="*/ 192 w 240"/>
                <a:gd name="T5" fmla="*/ 0 h 864"/>
                <a:gd name="T6" fmla="*/ 240 w 240"/>
                <a:gd name="T7" fmla="*/ 0 h 864"/>
                <a:gd name="T8" fmla="*/ 240 w 240"/>
                <a:gd name="T9" fmla="*/ 384 h 864"/>
                <a:gd name="T10" fmla="*/ 48 w 240"/>
                <a:gd name="T11" fmla="*/ 864 h 864"/>
                <a:gd name="T12" fmla="*/ 0 w 240"/>
                <a:gd name="T13" fmla="*/ 864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864"/>
                <a:gd name="T23" fmla="*/ 240 w 240"/>
                <a:gd name="T24" fmla="*/ 864 h 8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864">
                  <a:moveTo>
                    <a:pt x="0" y="864"/>
                  </a:moveTo>
                  <a:lnTo>
                    <a:pt x="192" y="384"/>
                  </a:lnTo>
                  <a:lnTo>
                    <a:pt x="192" y="0"/>
                  </a:lnTo>
                  <a:lnTo>
                    <a:pt x="240" y="0"/>
                  </a:lnTo>
                  <a:lnTo>
                    <a:pt x="240" y="384"/>
                  </a:lnTo>
                  <a:lnTo>
                    <a:pt x="48" y="864"/>
                  </a:lnTo>
                  <a:lnTo>
                    <a:pt x="0" y="86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F0F5849A-976D-4B59-B0F2-741594C381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04" y="1296"/>
              <a:ext cx="144" cy="864"/>
            </a:xfrm>
            <a:custGeom>
              <a:avLst/>
              <a:gdLst>
                <a:gd name="T0" fmla="*/ 0 w 240"/>
                <a:gd name="T1" fmla="*/ 864 h 864"/>
                <a:gd name="T2" fmla="*/ 192 w 240"/>
                <a:gd name="T3" fmla="*/ 384 h 864"/>
                <a:gd name="T4" fmla="*/ 192 w 240"/>
                <a:gd name="T5" fmla="*/ 0 h 864"/>
                <a:gd name="T6" fmla="*/ 240 w 240"/>
                <a:gd name="T7" fmla="*/ 0 h 864"/>
                <a:gd name="T8" fmla="*/ 240 w 240"/>
                <a:gd name="T9" fmla="*/ 384 h 864"/>
                <a:gd name="T10" fmla="*/ 48 w 240"/>
                <a:gd name="T11" fmla="*/ 864 h 864"/>
                <a:gd name="T12" fmla="*/ 0 w 240"/>
                <a:gd name="T13" fmla="*/ 864 h 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0"/>
                <a:gd name="T22" fmla="*/ 0 h 864"/>
                <a:gd name="T23" fmla="*/ 240 w 240"/>
                <a:gd name="T24" fmla="*/ 864 h 8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0" h="864">
                  <a:moveTo>
                    <a:pt x="0" y="864"/>
                  </a:moveTo>
                  <a:lnTo>
                    <a:pt x="192" y="384"/>
                  </a:lnTo>
                  <a:lnTo>
                    <a:pt x="192" y="0"/>
                  </a:lnTo>
                  <a:lnTo>
                    <a:pt x="240" y="0"/>
                  </a:lnTo>
                  <a:lnTo>
                    <a:pt x="240" y="384"/>
                  </a:lnTo>
                  <a:lnTo>
                    <a:pt x="48" y="864"/>
                  </a:lnTo>
                  <a:lnTo>
                    <a:pt x="0" y="864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AutoShape 156">
              <a:extLst>
                <a:ext uri="{FF2B5EF4-FFF2-40B4-BE49-F238E27FC236}">
                  <a16:creationId xmlns:a16="http://schemas.microsoft.com/office/drawing/2014/main" id="{DEA66233-2F28-4CDD-841D-6FD44C9B7AA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28" y="1248"/>
              <a:ext cx="672" cy="48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82" name="Line 157">
            <a:extLst>
              <a:ext uri="{FF2B5EF4-FFF2-40B4-BE49-F238E27FC236}">
                <a16:creationId xmlns:a16="http://schemas.microsoft.com/office/drawing/2014/main" id="{7CA8C104-B454-4EB2-840A-88DD356AF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0486" y="3621345"/>
            <a:ext cx="14478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3" name="Rectangle 4">
            <a:extLst>
              <a:ext uri="{FF2B5EF4-FFF2-40B4-BE49-F238E27FC236}">
                <a16:creationId xmlns:a16="http://schemas.microsoft.com/office/drawing/2014/main" id="{C8919A08-50CF-45DC-81AB-E0F26B01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878" y="2630526"/>
            <a:ext cx="365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id="{4CA64CFF-373C-4A06-B5A1-3601887DC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878" y="2630526"/>
            <a:ext cx="365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5" name="Freeform 46">
            <a:extLst>
              <a:ext uri="{FF2B5EF4-FFF2-40B4-BE49-F238E27FC236}">
                <a16:creationId xmlns:a16="http://schemas.microsoft.com/office/drawing/2014/main" id="{ED09DD81-E78A-4E0F-B121-F86D19FD3547}"/>
              </a:ext>
            </a:extLst>
          </p:cNvPr>
          <p:cNvSpPr>
            <a:spLocks/>
          </p:cNvSpPr>
          <p:nvPr/>
        </p:nvSpPr>
        <p:spPr bwMode="auto">
          <a:xfrm>
            <a:off x="392978" y="1582776"/>
            <a:ext cx="304800" cy="314325"/>
          </a:xfrm>
          <a:custGeom>
            <a:avLst/>
            <a:gdLst>
              <a:gd name="T0" fmla="*/ 13 w 426"/>
              <a:gd name="T1" fmla="*/ 77 h 438"/>
              <a:gd name="T2" fmla="*/ 0 w 426"/>
              <a:gd name="T3" fmla="*/ 42 h 438"/>
              <a:gd name="T4" fmla="*/ 12 w 426"/>
              <a:gd name="T5" fmla="*/ 7 h 438"/>
              <a:gd name="T6" fmla="*/ 28 w 426"/>
              <a:gd name="T7" fmla="*/ 0 h 438"/>
              <a:gd name="T8" fmla="*/ 393 w 426"/>
              <a:gd name="T9" fmla="*/ 0 h 438"/>
              <a:gd name="T10" fmla="*/ 410 w 426"/>
              <a:gd name="T11" fmla="*/ 4 h 438"/>
              <a:gd name="T12" fmla="*/ 426 w 426"/>
              <a:gd name="T13" fmla="*/ 26 h 438"/>
              <a:gd name="T14" fmla="*/ 420 w 426"/>
              <a:gd name="T15" fmla="*/ 68 h 438"/>
              <a:gd name="T16" fmla="*/ 406 w 426"/>
              <a:gd name="T17" fmla="*/ 104 h 438"/>
              <a:gd name="T18" fmla="*/ 396 w 426"/>
              <a:gd name="T19" fmla="*/ 135 h 438"/>
              <a:gd name="T20" fmla="*/ 382 w 426"/>
              <a:gd name="T21" fmla="*/ 247 h 438"/>
              <a:gd name="T22" fmla="*/ 379 w 426"/>
              <a:gd name="T23" fmla="*/ 420 h 438"/>
              <a:gd name="T24" fmla="*/ 372 w 426"/>
              <a:gd name="T25" fmla="*/ 432 h 438"/>
              <a:gd name="T26" fmla="*/ 355 w 426"/>
              <a:gd name="T27" fmla="*/ 438 h 438"/>
              <a:gd name="T28" fmla="*/ 74 w 426"/>
              <a:gd name="T29" fmla="*/ 438 h 438"/>
              <a:gd name="T30" fmla="*/ 66 w 426"/>
              <a:gd name="T31" fmla="*/ 434 h 438"/>
              <a:gd name="T32" fmla="*/ 57 w 426"/>
              <a:gd name="T33" fmla="*/ 427 h 438"/>
              <a:gd name="T34" fmla="*/ 54 w 426"/>
              <a:gd name="T35" fmla="*/ 420 h 438"/>
              <a:gd name="T36" fmla="*/ 52 w 426"/>
              <a:gd name="T37" fmla="*/ 243 h 438"/>
              <a:gd name="T38" fmla="*/ 39 w 426"/>
              <a:gd name="T39" fmla="*/ 137 h 438"/>
              <a:gd name="T40" fmla="*/ 24 w 426"/>
              <a:gd name="T41" fmla="*/ 102 h 438"/>
              <a:gd name="T42" fmla="*/ 13 w 426"/>
              <a:gd name="T43" fmla="*/ 77 h 4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6"/>
              <a:gd name="T67" fmla="*/ 0 h 438"/>
              <a:gd name="T68" fmla="*/ 426 w 426"/>
              <a:gd name="T69" fmla="*/ 438 h 4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6" h="438">
                <a:moveTo>
                  <a:pt x="13" y="77"/>
                </a:moveTo>
                <a:lnTo>
                  <a:pt x="0" y="42"/>
                </a:lnTo>
                <a:lnTo>
                  <a:pt x="12" y="7"/>
                </a:lnTo>
                <a:lnTo>
                  <a:pt x="28" y="0"/>
                </a:lnTo>
                <a:lnTo>
                  <a:pt x="393" y="0"/>
                </a:lnTo>
                <a:lnTo>
                  <a:pt x="410" y="4"/>
                </a:lnTo>
                <a:lnTo>
                  <a:pt x="426" y="26"/>
                </a:lnTo>
                <a:lnTo>
                  <a:pt x="420" y="68"/>
                </a:lnTo>
                <a:lnTo>
                  <a:pt x="406" y="104"/>
                </a:lnTo>
                <a:lnTo>
                  <a:pt x="396" y="135"/>
                </a:lnTo>
                <a:lnTo>
                  <a:pt x="382" y="247"/>
                </a:lnTo>
                <a:lnTo>
                  <a:pt x="379" y="420"/>
                </a:lnTo>
                <a:lnTo>
                  <a:pt x="372" y="432"/>
                </a:lnTo>
                <a:lnTo>
                  <a:pt x="355" y="438"/>
                </a:lnTo>
                <a:lnTo>
                  <a:pt x="74" y="438"/>
                </a:lnTo>
                <a:lnTo>
                  <a:pt x="66" y="434"/>
                </a:lnTo>
                <a:lnTo>
                  <a:pt x="57" y="427"/>
                </a:lnTo>
                <a:lnTo>
                  <a:pt x="54" y="420"/>
                </a:lnTo>
                <a:lnTo>
                  <a:pt x="52" y="243"/>
                </a:lnTo>
                <a:lnTo>
                  <a:pt x="39" y="137"/>
                </a:lnTo>
                <a:lnTo>
                  <a:pt x="24" y="102"/>
                </a:lnTo>
                <a:lnTo>
                  <a:pt x="13" y="77"/>
                </a:lnTo>
                <a:close/>
              </a:path>
            </a:pathLst>
          </a:custGeom>
          <a:solidFill>
            <a:srgbClr val="80000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" name="Freeform 47">
            <a:extLst>
              <a:ext uri="{FF2B5EF4-FFF2-40B4-BE49-F238E27FC236}">
                <a16:creationId xmlns:a16="http://schemas.microsoft.com/office/drawing/2014/main" id="{52BB9DDE-81BD-4350-84B1-3196DA38FB1B}"/>
              </a:ext>
            </a:extLst>
          </p:cNvPr>
          <p:cNvSpPr>
            <a:spLocks/>
          </p:cNvSpPr>
          <p:nvPr/>
        </p:nvSpPr>
        <p:spPr bwMode="auto">
          <a:xfrm>
            <a:off x="392978" y="1762163"/>
            <a:ext cx="304800" cy="1311275"/>
          </a:xfrm>
          <a:custGeom>
            <a:avLst/>
            <a:gdLst>
              <a:gd name="T0" fmla="*/ 0 w 576"/>
              <a:gd name="T1" fmla="*/ 45 h 2362"/>
              <a:gd name="T2" fmla="*/ 48 w 576"/>
              <a:gd name="T3" fmla="*/ 61 h 2362"/>
              <a:gd name="T4" fmla="*/ 48 w 576"/>
              <a:gd name="T5" fmla="*/ 2240 h 2362"/>
              <a:gd name="T6" fmla="*/ 116 w 576"/>
              <a:gd name="T7" fmla="*/ 2325 h 2362"/>
              <a:gd name="T8" fmla="*/ 208 w 576"/>
              <a:gd name="T9" fmla="*/ 2362 h 2362"/>
              <a:gd name="T10" fmla="*/ 376 w 576"/>
              <a:gd name="T11" fmla="*/ 2362 h 2362"/>
              <a:gd name="T12" fmla="*/ 480 w 576"/>
              <a:gd name="T13" fmla="*/ 2319 h 2362"/>
              <a:gd name="T14" fmla="*/ 543 w 576"/>
              <a:gd name="T15" fmla="*/ 2241 h 2362"/>
              <a:gd name="T16" fmla="*/ 544 w 576"/>
              <a:gd name="T17" fmla="*/ 67 h 2362"/>
              <a:gd name="T18" fmla="*/ 576 w 576"/>
              <a:gd name="T19" fmla="*/ 39 h 2362"/>
              <a:gd name="T20" fmla="*/ 540 w 576"/>
              <a:gd name="T21" fmla="*/ 12 h 2362"/>
              <a:gd name="T22" fmla="*/ 516 w 576"/>
              <a:gd name="T23" fmla="*/ 0 h 2362"/>
              <a:gd name="T24" fmla="*/ 516 w 576"/>
              <a:gd name="T25" fmla="*/ 2238 h 2362"/>
              <a:gd name="T26" fmla="*/ 465 w 576"/>
              <a:gd name="T27" fmla="*/ 2301 h 2362"/>
              <a:gd name="T28" fmla="*/ 392 w 576"/>
              <a:gd name="T29" fmla="*/ 2334 h 2362"/>
              <a:gd name="T30" fmla="*/ 196 w 576"/>
              <a:gd name="T31" fmla="*/ 2334 h 2362"/>
              <a:gd name="T32" fmla="*/ 126 w 576"/>
              <a:gd name="T33" fmla="*/ 2310 h 2362"/>
              <a:gd name="T34" fmla="*/ 72 w 576"/>
              <a:gd name="T35" fmla="*/ 2240 h 2362"/>
              <a:gd name="T36" fmla="*/ 72 w 576"/>
              <a:gd name="T37" fmla="*/ 8 h 2362"/>
              <a:gd name="T38" fmla="*/ 524 w 576"/>
              <a:gd name="T39" fmla="*/ 8 h 2362"/>
              <a:gd name="T40" fmla="*/ 36 w 576"/>
              <a:gd name="T41" fmla="*/ 8 h 2362"/>
              <a:gd name="T42" fmla="*/ 0 w 576"/>
              <a:gd name="T43" fmla="*/ 45 h 23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6"/>
              <a:gd name="T67" fmla="*/ 0 h 2362"/>
              <a:gd name="T68" fmla="*/ 576 w 576"/>
              <a:gd name="T69" fmla="*/ 2362 h 236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6" h="2362">
                <a:moveTo>
                  <a:pt x="0" y="45"/>
                </a:moveTo>
                <a:lnTo>
                  <a:pt x="48" y="61"/>
                </a:lnTo>
                <a:lnTo>
                  <a:pt x="48" y="2240"/>
                </a:lnTo>
                <a:lnTo>
                  <a:pt x="116" y="2325"/>
                </a:lnTo>
                <a:lnTo>
                  <a:pt x="208" y="2362"/>
                </a:lnTo>
                <a:lnTo>
                  <a:pt x="376" y="2362"/>
                </a:lnTo>
                <a:lnTo>
                  <a:pt x="480" y="2319"/>
                </a:lnTo>
                <a:lnTo>
                  <a:pt x="543" y="2241"/>
                </a:lnTo>
                <a:lnTo>
                  <a:pt x="544" y="67"/>
                </a:lnTo>
                <a:lnTo>
                  <a:pt x="576" y="39"/>
                </a:lnTo>
                <a:lnTo>
                  <a:pt x="540" y="12"/>
                </a:lnTo>
                <a:lnTo>
                  <a:pt x="516" y="0"/>
                </a:lnTo>
                <a:lnTo>
                  <a:pt x="516" y="2238"/>
                </a:lnTo>
                <a:lnTo>
                  <a:pt x="465" y="2301"/>
                </a:lnTo>
                <a:lnTo>
                  <a:pt x="392" y="2334"/>
                </a:lnTo>
                <a:lnTo>
                  <a:pt x="196" y="2334"/>
                </a:lnTo>
                <a:lnTo>
                  <a:pt x="126" y="2310"/>
                </a:lnTo>
                <a:lnTo>
                  <a:pt x="72" y="2240"/>
                </a:lnTo>
                <a:lnTo>
                  <a:pt x="72" y="8"/>
                </a:lnTo>
                <a:lnTo>
                  <a:pt x="524" y="8"/>
                </a:lnTo>
                <a:lnTo>
                  <a:pt x="36" y="8"/>
                </a:lnTo>
                <a:lnTo>
                  <a:pt x="0" y="45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" name="Freeform 48">
            <a:extLst>
              <a:ext uri="{FF2B5EF4-FFF2-40B4-BE49-F238E27FC236}">
                <a16:creationId xmlns:a16="http://schemas.microsoft.com/office/drawing/2014/main" id="{7D0AFF13-CFD1-41E1-8BB6-F967159DCCA7}"/>
              </a:ext>
            </a:extLst>
          </p:cNvPr>
          <p:cNvSpPr>
            <a:spLocks/>
          </p:cNvSpPr>
          <p:nvPr/>
        </p:nvSpPr>
        <p:spPr bwMode="auto">
          <a:xfrm>
            <a:off x="888278" y="1582776"/>
            <a:ext cx="304800" cy="314325"/>
          </a:xfrm>
          <a:custGeom>
            <a:avLst/>
            <a:gdLst>
              <a:gd name="T0" fmla="*/ 13 w 426"/>
              <a:gd name="T1" fmla="*/ 77 h 438"/>
              <a:gd name="T2" fmla="*/ 0 w 426"/>
              <a:gd name="T3" fmla="*/ 42 h 438"/>
              <a:gd name="T4" fmla="*/ 12 w 426"/>
              <a:gd name="T5" fmla="*/ 7 h 438"/>
              <a:gd name="T6" fmla="*/ 28 w 426"/>
              <a:gd name="T7" fmla="*/ 0 h 438"/>
              <a:gd name="T8" fmla="*/ 393 w 426"/>
              <a:gd name="T9" fmla="*/ 0 h 438"/>
              <a:gd name="T10" fmla="*/ 410 w 426"/>
              <a:gd name="T11" fmla="*/ 4 h 438"/>
              <a:gd name="T12" fmla="*/ 426 w 426"/>
              <a:gd name="T13" fmla="*/ 26 h 438"/>
              <a:gd name="T14" fmla="*/ 420 w 426"/>
              <a:gd name="T15" fmla="*/ 68 h 438"/>
              <a:gd name="T16" fmla="*/ 406 w 426"/>
              <a:gd name="T17" fmla="*/ 104 h 438"/>
              <a:gd name="T18" fmla="*/ 396 w 426"/>
              <a:gd name="T19" fmla="*/ 135 h 438"/>
              <a:gd name="T20" fmla="*/ 382 w 426"/>
              <a:gd name="T21" fmla="*/ 247 h 438"/>
              <a:gd name="T22" fmla="*/ 379 w 426"/>
              <a:gd name="T23" fmla="*/ 420 h 438"/>
              <a:gd name="T24" fmla="*/ 372 w 426"/>
              <a:gd name="T25" fmla="*/ 432 h 438"/>
              <a:gd name="T26" fmla="*/ 355 w 426"/>
              <a:gd name="T27" fmla="*/ 438 h 438"/>
              <a:gd name="T28" fmla="*/ 74 w 426"/>
              <a:gd name="T29" fmla="*/ 438 h 438"/>
              <a:gd name="T30" fmla="*/ 66 w 426"/>
              <a:gd name="T31" fmla="*/ 434 h 438"/>
              <a:gd name="T32" fmla="*/ 57 w 426"/>
              <a:gd name="T33" fmla="*/ 427 h 438"/>
              <a:gd name="T34" fmla="*/ 54 w 426"/>
              <a:gd name="T35" fmla="*/ 420 h 438"/>
              <a:gd name="T36" fmla="*/ 52 w 426"/>
              <a:gd name="T37" fmla="*/ 243 h 438"/>
              <a:gd name="T38" fmla="*/ 39 w 426"/>
              <a:gd name="T39" fmla="*/ 137 h 438"/>
              <a:gd name="T40" fmla="*/ 24 w 426"/>
              <a:gd name="T41" fmla="*/ 102 h 438"/>
              <a:gd name="T42" fmla="*/ 13 w 426"/>
              <a:gd name="T43" fmla="*/ 77 h 4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6"/>
              <a:gd name="T67" fmla="*/ 0 h 438"/>
              <a:gd name="T68" fmla="*/ 426 w 426"/>
              <a:gd name="T69" fmla="*/ 438 h 4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6" h="438">
                <a:moveTo>
                  <a:pt x="13" y="77"/>
                </a:moveTo>
                <a:lnTo>
                  <a:pt x="0" y="42"/>
                </a:lnTo>
                <a:lnTo>
                  <a:pt x="12" y="7"/>
                </a:lnTo>
                <a:lnTo>
                  <a:pt x="28" y="0"/>
                </a:lnTo>
                <a:lnTo>
                  <a:pt x="393" y="0"/>
                </a:lnTo>
                <a:lnTo>
                  <a:pt x="410" y="4"/>
                </a:lnTo>
                <a:lnTo>
                  <a:pt x="426" y="26"/>
                </a:lnTo>
                <a:lnTo>
                  <a:pt x="420" y="68"/>
                </a:lnTo>
                <a:lnTo>
                  <a:pt x="406" y="104"/>
                </a:lnTo>
                <a:lnTo>
                  <a:pt x="396" y="135"/>
                </a:lnTo>
                <a:lnTo>
                  <a:pt x="382" y="247"/>
                </a:lnTo>
                <a:lnTo>
                  <a:pt x="379" y="420"/>
                </a:lnTo>
                <a:lnTo>
                  <a:pt x="372" y="432"/>
                </a:lnTo>
                <a:lnTo>
                  <a:pt x="355" y="438"/>
                </a:lnTo>
                <a:lnTo>
                  <a:pt x="74" y="438"/>
                </a:lnTo>
                <a:lnTo>
                  <a:pt x="66" y="434"/>
                </a:lnTo>
                <a:lnTo>
                  <a:pt x="57" y="427"/>
                </a:lnTo>
                <a:lnTo>
                  <a:pt x="54" y="420"/>
                </a:lnTo>
                <a:lnTo>
                  <a:pt x="52" y="243"/>
                </a:lnTo>
                <a:lnTo>
                  <a:pt x="39" y="137"/>
                </a:lnTo>
                <a:lnTo>
                  <a:pt x="24" y="102"/>
                </a:lnTo>
                <a:lnTo>
                  <a:pt x="13" y="77"/>
                </a:lnTo>
                <a:close/>
              </a:path>
            </a:pathLst>
          </a:custGeom>
          <a:solidFill>
            <a:srgbClr val="80000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" name="Freeform 49">
            <a:extLst>
              <a:ext uri="{FF2B5EF4-FFF2-40B4-BE49-F238E27FC236}">
                <a16:creationId xmlns:a16="http://schemas.microsoft.com/office/drawing/2014/main" id="{E03CC8E0-D501-430C-9E8F-1076C4859B2F}"/>
              </a:ext>
            </a:extLst>
          </p:cNvPr>
          <p:cNvSpPr>
            <a:spLocks/>
          </p:cNvSpPr>
          <p:nvPr/>
        </p:nvSpPr>
        <p:spPr bwMode="auto">
          <a:xfrm>
            <a:off x="888278" y="1762163"/>
            <a:ext cx="304800" cy="1311275"/>
          </a:xfrm>
          <a:custGeom>
            <a:avLst/>
            <a:gdLst>
              <a:gd name="T0" fmla="*/ 0 w 576"/>
              <a:gd name="T1" fmla="*/ 45 h 2362"/>
              <a:gd name="T2" fmla="*/ 48 w 576"/>
              <a:gd name="T3" fmla="*/ 61 h 2362"/>
              <a:gd name="T4" fmla="*/ 48 w 576"/>
              <a:gd name="T5" fmla="*/ 2240 h 2362"/>
              <a:gd name="T6" fmla="*/ 116 w 576"/>
              <a:gd name="T7" fmla="*/ 2325 h 2362"/>
              <a:gd name="T8" fmla="*/ 208 w 576"/>
              <a:gd name="T9" fmla="*/ 2362 h 2362"/>
              <a:gd name="T10" fmla="*/ 376 w 576"/>
              <a:gd name="T11" fmla="*/ 2362 h 2362"/>
              <a:gd name="T12" fmla="*/ 480 w 576"/>
              <a:gd name="T13" fmla="*/ 2319 h 2362"/>
              <a:gd name="T14" fmla="*/ 543 w 576"/>
              <a:gd name="T15" fmla="*/ 2241 h 2362"/>
              <a:gd name="T16" fmla="*/ 544 w 576"/>
              <a:gd name="T17" fmla="*/ 67 h 2362"/>
              <a:gd name="T18" fmla="*/ 576 w 576"/>
              <a:gd name="T19" fmla="*/ 39 h 2362"/>
              <a:gd name="T20" fmla="*/ 540 w 576"/>
              <a:gd name="T21" fmla="*/ 12 h 2362"/>
              <a:gd name="T22" fmla="*/ 516 w 576"/>
              <a:gd name="T23" fmla="*/ 0 h 2362"/>
              <a:gd name="T24" fmla="*/ 516 w 576"/>
              <a:gd name="T25" fmla="*/ 2238 h 2362"/>
              <a:gd name="T26" fmla="*/ 465 w 576"/>
              <a:gd name="T27" fmla="*/ 2301 h 2362"/>
              <a:gd name="T28" fmla="*/ 392 w 576"/>
              <a:gd name="T29" fmla="*/ 2334 h 2362"/>
              <a:gd name="T30" fmla="*/ 196 w 576"/>
              <a:gd name="T31" fmla="*/ 2334 h 2362"/>
              <a:gd name="T32" fmla="*/ 126 w 576"/>
              <a:gd name="T33" fmla="*/ 2310 h 2362"/>
              <a:gd name="T34" fmla="*/ 72 w 576"/>
              <a:gd name="T35" fmla="*/ 2240 h 2362"/>
              <a:gd name="T36" fmla="*/ 72 w 576"/>
              <a:gd name="T37" fmla="*/ 8 h 2362"/>
              <a:gd name="T38" fmla="*/ 524 w 576"/>
              <a:gd name="T39" fmla="*/ 8 h 2362"/>
              <a:gd name="T40" fmla="*/ 36 w 576"/>
              <a:gd name="T41" fmla="*/ 8 h 2362"/>
              <a:gd name="T42" fmla="*/ 0 w 576"/>
              <a:gd name="T43" fmla="*/ 45 h 23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6"/>
              <a:gd name="T67" fmla="*/ 0 h 2362"/>
              <a:gd name="T68" fmla="*/ 576 w 576"/>
              <a:gd name="T69" fmla="*/ 2362 h 236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6" h="2362">
                <a:moveTo>
                  <a:pt x="0" y="45"/>
                </a:moveTo>
                <a:lnTo>
                  <a:pt x="48" y="61"/>
                </a:lnTo>
                <a:lnTo>
                  <a:pt x="48" y="2240"/>
                </a:lnTo>
                <a:lnTo>
                  <a:pt x="116" y="2325"/>
                </a:lnTo>
                <a:lnTo>
                  <a:pt x="208" y="2362"/>
                </a:lnTo>
                <a:lnTo>
                  <a:pt x="376" y="2362"/>
                </a:lnTo>
                <a:lnTo>
                  <a:pt x="480" y="2319"/>
                </a:lnTo>
                <a:lnTo>
                  <a:pt x="543" y="2241"/>
                </a:lnTo>
                <a:lnTo>
                  <a:pt x="544" y="67"/>
                </a:lnTo>
                <a:lnTo>
                  <a:pt x="576" y="39"/>
                </a:lnTo>
                <a:lnTo>
                  <a:pt x="540" y="12"/>
                </a:lnTo>
                <a:lnTo>
                  <a:pt x="516" y="0"/>
                </a:lnTo>
                <a:lnTo>
                  <a:pt x="516" y="2238"/>
                </a:lnTo>
                <a:lnTo>
                  <a:pt x="465" y="2301"/>
                </a:lnTo>
                <a:lnTo>
                  <a:pt x="392" y="2334"/>
                </a:lnTo>
                <a:lnTo>
                  <a:pt x="196" y="2334"/>
                </a:lnTo>
                <a:lnTo>
                  <a:pt x="126" y="2310"/>
                </a:lnTo>
                <a:lnTo>
                  <a:pt x="72" y="2240"/>
                </a:lnTo>
                <a:lnTo>
                  <a:pt x="72" y="8"/>
                </a:lnTo>
                <a:lnTo>
                  <a:pt x="524" y="8"/>
                </a:lnTo>
                <a:lnTo>
                  <a:pt x="36" y="8"/>
                </a:lnTo>
                <a:lnTo>
                  <a:pt x="0" y="45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9" name="Freeform 50">
            <a:extLst>
              <a:ext uri="{FF2B5EF4-FFF2-40B4-BE49-F238E27FC236}">
                <a16:creationId xmlns:a16="http://schemas.microsoft.com/office/drawing/2014/main" id="{819600F9-1058-4C45-84E8-40097C270147}"/>
              </a:ext>
            </a:extLst>
          </p:cNvPr>
          <p:cNvSpPr>
            <a:spLocks/>
          </p:cNvSpPr>
          <p:nvPr/>
        </p:nvSpPr>
        <p:spPr bwMode="auto">
          <a:xfrm>
            <a:off x="1421678" y="1582776"/>
            <a:ext cx="304800" cy="314325"/>
          </a:xfrm>
          <a:custGeom>
            <a:avLst/>
            <a:gdLst>
              <a:gd name="T0" fmla="*/ 13 w 426"/>
              <a:gd name="T1" fmla="*/ 77 h 438"/>
              <a:gd name="T2" fmla="*/ 0 w 426"/>
              <a:gd name="T3" fmla="*/ 42 h 438"/>
              <a:gd name="T4" fmla="*/ 12 w 426"/>
              <a:gd name="T5" fmla="*/ 7 h 438"/>
              <a:gd name="T6" fmla="*/ 28 w 426"/>
              <a:gd name="T7" fmla="*/ 0 h 438"/>
              <a:gd name="T8" fmla="*/ 393 w 426"/>
              <a:gd name="T9" fmla="*/ 0 h 438"/>
              <a:gd name="T10" fmla="*/ 410 w 426"/>
              <a:gd name="T11" fmla="*/ 4 h 438"/>
              <a:gd name="T12" fmla="*/ 426 w 426"/>
              <a:gd name="T13" fmla="*/ 26 h 438"/>
              <a:gd name="T14" fmla="*/ 420 w 426"/>
              <a:gd name="T15" fmla="*/ 68 h 438"/>
              <a:gd name="T16" fmla="*/ 406 w 426"/>
              <a:gd name="T17" fmla="*/ 104 h 438"/>
              <a:gd name="T18" fmla="*/ 396 w 426"/>
              <a:gd name="T19" fmla="*/ 135 h 438"/>
              <a:gd name="T20" fmla="*/ 382 w 426"/>
              <a:gd name="T21" fmla="*/ 247 h 438"/>
              <a:gd name="T22" fmla="*/ 379 w 426"/>
              <a:gd name="T23" fmla="*/ 420 h 438"/>
              <a:gd name="T24" fmla="*/ 372 w 426"/>
              <a:gd name="T25" fmla="*/ 432 h 438"/>
              <a:gd name="T26" fmla="*/ 355 w 426"/>
              <a:gd name="T27" fmla="*/ 438 h 438"/>
              <a:gd name="T28" fmla="*/ 74 w 426"/>
              <a:gd name="T29" fmla="*/ 438 h 438"/>
              <a:gd name="T30" fmla="*/ 66 w 426"/>
              <a:gd name="T31" fmla="*/ 434 h 438"/>
              <a:gd name="T32" fmla="*/ 57 w 426"/>
              <a:gd name="T33" fmla="*/ 427 h 438"/>
              <a:gd name="T34" fmla="*/ 54 w 426"/>
              <a:gd name="T35" fmla="*/ 420 h 438"/>
              <a:gd name="T36" fmla="*/ 52 w 426"/>
              <a:gd name="T37" fmla="*/ 243 h 438"/>
              <a:gd name="T38" fmla="*/ 39 w 426"/>
              <a:gd name="T39" fmla="*/ 137 h 438"/>
              <a:gd name="T40" fmla="*/ 24 w 426"/>
              <a:gd name="T41" fmla="*/ 102 h 438"/>
              <a:gd name="T42" fmla="*/ 13 w 426"/>
              <a:gd name="T43" fmla="*/ 77 h 4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6"/>
              <a:gd name="T67" fmla="*/ 0 h 438"/>
              <a:gd name="T68" fmla="*/ 426 w 426"/>
              <a:gd name="T69" fmla="*/ 438 h 4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6" h="438">
                <a:moveTo>
                  <a:pt x="13" y="77"/>
                </a:moveTo>
                <a:lnTo>
                  <a:pt x="0" y="42"/>
                </a:lnTo>
                <a:lnTo>
                  <a:pt x="12" y="7"/>
                </a:lnTo>
                <a:lnTo>
                  <a:pt x="28" y="0"/>
                </a:lnTo>
                <a:lnTo>
                  <a:pt x="393" y="0"/>
                </a:lnTo>
                <a:lnTo>
                  <a:pt x="410" y="4"/>
                </a:lnTo>
                <a:lnTo>
                  <a:pt x="426" y="26"/>
                </a:lnTo>
                <a:lnTo>
                  <a:pt x="420" y="68"/>
                </a:lnTo>
                <a:lnTo>
                  <a:pt x="406" y="104"/>
                </a:lnTo>
                <a:lnTo>
                  <a:pt x="396" y="135"/>
                </a:lnTo>
                <a:lnTo>
                  <a:pt x="382" y="247"/>
                </a:lnTo>
                <a:lnTo>
                  <a:pt x="379" y="420"/>
                </a:lnTo>
                <a:lnTo>
                  <a:pt x="372" y="432"/>
                </a:lnTo>
                <a:lnTo>
                  <a:pt x="355" y="438"/>
                </a:lnTo>
                <a:lnTo>
                  <a:pt x="74" y="438"/>
                </a:lnTo>
                <a:lnTo>
                  <a:pt x="66" y="434"/>
                </a:lnTo>
                <a:lnTo>
                  <a:pt x="57" y="427"/>
                </a:lnTo>
                <a:lnTo>
                  <a:pt x="54" y="420"/>
                </a:lnTo>
                <a:lnTo>
                  <a:pt x="52" y="243"/>
                </a:lnTo>
                <a:lnTo>
                  <a:pt x="39" y="137"/>
                </a:lnTo>
                <a:lnTo>
                  <a:pt x="24" y="102"/>
                </a:lnTo>
                <a:lnTo>
                  <a:pt x="13" y="77"/>
                </a:lnTo>
                <a:close/>
              </a:path>
            </a:pathLst>
          </a:custGeom>
          <a:solidFill>
            <a:srgbClr val="80000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0" name="Freeform 51">
            <a:extLst>
              <a:ext uri="{FF2B5EF4-FFF2-40B4-BE49-F238E27FC236}">
                <a16:creationId xmlns:a16="http://schemas.microsoft.com/office/drawing/2014/main" id="{B967C0D0-9BF8-4EB6-BA4D-42499777B1A7}"/>
              </a:ext>
            </a:extLst>
          </p:cNvPr>
          <p:cNvSpPr>
            <a:spLocks/>
          </p:cNvSpPr>
          <p:nvPr/>
        </p:nvSpPr>
        <p:spPr bwMode="auto">
          <a:xfrm>
            <a:off x="1421678" y="1766926"/>
            <a:ext cx="304800" cy="1311275"/>
          </a:xfrm>
          <a:custGeom>
            <a:avLst/>
            <a:gdLst>
              <a:gd name="T0" fmla="*/ 0 w 576"/>
              <a:gd name="T1" fmla="*/ 45 h 2362"/>
              <a:gd name="T2" fmla="*/ 48 w 576"/>
              <a:gd name="T3" fmla="*/ 61 h 2362"/>
              <a:gd name="T4" fmla="*/ 48 w 576"/>
              <a:gd name="T5" fmla="*/ 2240 h 2362"/>
              <a:gd name="T6" fmla="*/ 116 w 576"/>
              <a:gd name="T7" fmla="*/ 2325 h 2362"/>
              <a:gd name="T8" fmla="*/ 208 w 576"/>
              <a:gd name="T9" fmla="*/ 2362 h 2362"/>
              <a:gd name="T10" fmla="*/ 376 w 576"/>
              <a:gd name="T11" fmla="*/ 2362 h 2362"/>
              <a:gd name="T12" fmla="*/ 480 w 576"/>
              <a:gd name="T13" fmla="*/ 2319 h 2362"/>
              <a:gd name="T14" fmla="*/ 543 w 576"/>
              <a:gd name="T15" fmla="*/ 2241 h 2362"/>
              <a:gd name="T16" fmla="*/ 544 w 576"/>
              <a:gd name="T17" fmla="*/ 67 h 2362"/>
              <a:gd name="T18" fmla="*/ 576 w 576"/>
              <a:gd name="T19" fmla="*/ 39 h 2362"/>
              <a:gd name="T20" fmla="*/ 540 w 576"/>
              <a:gd name="T21" fmla="*/ 12 h 2362"/>
              <a:gd name="T22" fmla="*/ 516 w 576"/>
              <a:gd name="T23" fmla="*/ 0 h 2362"/>
              <a:gd name="T24" fmla="*/ 516 w 576"/>
              <a:gd name="T25" fmla="*/ 2238 h 2362"/>
              <a:gd name="T26" fmla="*/ 465 w 576"/>
              <a:gd name="T27" fmla="*/ 2301 h 2362"/>
              <a:gd name="T28" fmla="*/ 392 w 576"/>
              <a:gd name="T29" fmla="*/ 2334 h 2362"/>
              <a:gd name="T30" fmla="*/ 196 w 576"/>
              <a:gd name="T31" fmla="*/ 2334 h 2362"/>
              <a:gd name="T32" fmla="*/ 126 w 576"/>
              <a:gd name="T33" fmla="*/ 2310 h 2362"/>
              <a:gd name="T34" fmla="*/ 72 w 576"/>
              <a:gd name="T35" fmla="*/ 2240 h 2362"/>
              <a:gd name="T36" fmla="*/ 72 w 576"/>
              <a:gd name="T37" fmla="*/ 8 h 2362"/>
              <a:gd name="T38" fmla="*/ 524 w 576"/>
              <a:gd name="T39" fmla="*/ 8 h 2362"/>
              <a:gd name="T40" fmla="*/ 36 w 576"/>
              <a:gd name="T41" fmla="*/ 8 h 2362"/>
              <a:gd name="T42" fmla="*/ 0 w 576"/>
              <a:gd name="T43" fmla="*/ 45 h 23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6"/>
              <a:gd name="T67" fmla="*/ 0 h 2362"/>
              <a:gd name="T68" fmla="*/ 576 w 576"/>
              <a:gd name="T69" fmla="*/ 2362 h 236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6" h="2362">
                <a:moveTo>
                  <a:pt x="0" y="45"/>
                </a:moveTo>
                <a:lnTo>
                  <a:pt x="48" y="61"/>
                </a:lnTo>
                <a:lnTo>
                  <a:pt x="48" y="2240"/>
                </a:lnTo>
                <a:lnTo>
                  <a:pt x="116" y="2325"/>
                </a:lnTo>
                <a:lnTo>
                  <a:pt x="208" y="2362"/>
                </a:lnTo>
                <a:lnTo>
                  <a:pt x="376" y="2362"/>
                </a:lnTo>
                <a:lnTo>
                  <a:pt x="480" y="2319"/>
                </a:lnTo>
                <a:lnTo>
                  <a:pt x="543" y="2241"/>
                </a:lnTo>
                <a:lnTo>
                  <a:pt x="544" y="67"/>
                </a:lnTo>
                <a:lnTo>
                  <a:pt x="576" y="39"/>
                </a:lnTo>
                <a:lnTo>
                  <a:pt x="540" y="12"/>
                </a:lnTo>
                <a:lnTo>
                  <a:pt x="516" y="0"/>
                </a:lnTo>
                <a:lnTo>
                  <a:pt x="516" y="2238"/>
                </a:lnTo>
                <a:lnTo>
                  <a:pt x="465" y="2301"/>
                </a:lnTo>
                <a:lnTo>
                  <a:pt x="392" y="2334"/>
                </a:lnTo>
                <a:lnTo>
                  <a:pt x="196" y="2334"/>
                </a:lnTo>
                <a:lnTo>
                  <a:pt x="126" y="2310"/>
                </a:lnTo>
                <a:lnTo>
                  <a:pt x="72" y="2240"/>
                </a:lnTo>
                <a:lnTo>
                  <a:pt x="72" y="8"/>
                </a:lnTo>
                <a:lnTo>
                  <a:pt x="524" y="8"/>
                </a:lnTo>
                <a:lnTo>
                  <a:pt x="36" y="8"/>
                </a:lnTo>
                <a:lnTo>
                  <a:pt x="0" y="45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1" name="Freeform 52">
            <a:extLst>
              <a:ext uri="{FF2B5EF4-FFF2-40B4-BE49-F238E27FC236}">
                <a16:creationId xmlns:a16="http://schemas.microsoft.com/office/drawing/2014/main" id="{A0CC2B7B-5F75-4B2B-80F7-566510243939}"/>
              </a:ext>
            </a:extLst>
          </p:cNvPr>
          <p:cNvSpPr>
            <a:spLocks/>
          </p:cNvSpPr>
          <p:nvPr/>
        </p:nvSpPr>
        <p:spPr bwMode="auto">
          <a:xfrm>
            <a:off x="1916978" y="1584363"/>
            <a:ext cx="304800" cy="314325"/>
          </a:xfrm>
          <a:custGeom>
            <a:avLst/>
            <a:gdLst>
              <a:gd name="T0" fmla="*/ 13 w 426"/>
              <a:gd name="T1" fmla="*/ 77 h 438"/>
              <a:gd name="T2" fmla="*/ 0 w 426"/>
              <a:gd name="T3" fmla="*/ 42 h 438"/>
              <a:gd name="T4" fmla="*/ 12 w 426"/>
              <a:gd name="T5" fmla="*/ 7 h 438"/>
              <a:gd name="T6" fmla="*/ 28 w 426"/>
              <a:gd name="T7" fmla="*/ 0 h 438"/>
              <a:gd name="T8" fmla="*/ 393 w 426"/>
              <a:gd name="T9" fmla="*/ 0 h 438"/>
              <a:gd name="T10" fmla="*/ 410 w 426"/>
              <a:gd name="T11" fmla="*/ 4 h 438"/>
              <a:gd name="T12" fmla="*/ 426 w 426"/>
              <a:gd name="T13" fmla="*/ 26 h 438"/>
              <a:gd name="T14" fmla="*/ 420 w 426"/>
              <a:gd name="T15" fmla="*/ 68 h 438"/>
              <a:gd name="T16" fmla="*/ 406 w 426"/>
              <a:gd name="T17" fmla="*/ 104 h 438"/>
              <a:gd name="T18" fmla="*/ 396 w 426"/>
              <a:gd name="T19" fmla="*/ 135 h 438"/>
              <a:gd name="T20" fmla="*/ 382 w 426"/>
              <a:gd name="T21" fmla="*/ 247 h 438"/>
              <a:gd name="T22" fmla="*/ 379 w 426"/>
              <a:gd name="T23" fmla="*/ 420 h 438"/>
              <a:gd name="T24" fmla="*/ 372 w 426"/>
              <a:gd name="T25" fmla="*/ 432 h 438"/>
              <a:gd name="T26" fmla="*/ 355 w 426"/>
              <a:gd name="T27" fmla="*/ 438 h 438"/>
              <a:gd name="T28" fmla="*/ 74 w 426"/>
              <a:gd name="T29" fmla="*/ 438 h 438"/>
              <a:gd name="T30" fmla="*/ 66 w 426"/>
              <a:gd name="T31" fmla="*/ 434 h 438"/>
              <a:gd name="T32" fmla="*/ 57 w 426"/>
              <a:gd name="T33" fmla="*/ 427 h 438"/>
              <a:gd name="T34" fmla="*/ 54 w 426"/>
              <a:gd name="T35" fmla="*/ 420 h 438"/>
              <a:gd name="T36" fmla="*/ 52 w 426"/>
              <a:gd name="T37" fmla="*/ 243 h 438"/>
              <a:gd name="T38" fmla="*/ 39 w 426"/>
              <a:gd name="T39" fmla="*/ 137 h 438"/>
              <a:gd name="T40" fmla="*/ 24 w 426"/>
              <a:gd name="T41" fmla="*/ 102 h 438"/>
              <a:gd name="T42" fmla="*/ 13 w 426"/>
              <a:gd name="T43" fmla="*/ 77 h 4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6"/>
              <a:gd name="T67" fmla="*/ 0 h 438"/>
              <a:gd name="T68" fmla="*/ 426 w 426"/>
              <a:gd name="T69" fmla="*/ 438 h 4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6" h="438">
                <a:moveTo>
                  <a:pt x="13" y="77"/>
                </a:moveTo>
                <a:lnTo>
                  <a:pt x="0" y="42"/>
                </a:lnTo>
                <a:lnTo>
                  <a:pt x="12" y="7"/>
                </a:lnTo>
                <a:lnTo>
                  <a:pt x="28" y="0"/>
                </a:lnTo>
                <a:lnTo>
                  <a:pt x="393" y="0"/>
                </a:lnTo>
                <a:lnTo>
                  <a:pt x="410" y="4"/>
                </a:lnTo>
                <a:lnTo>
                  <a:pt x="426" y="26"/>
                </a:lnTo>
                <a:lnTo>
                  <a:pt x="420" y="68"/>
                </a:lnTo>
                <a:lnTo>
                  <a:pt x="406" y="104"/>
                </a:lnTo>
                <a:lnTo>
                  <a:pt x="396" y="135"/>
                </a:lnTo>
                <a:lnTo>
                  <a:pt x="382" y="247"/>
                </a:lnTo>
                <a:lnTo>
                  <a:pt x="379" y="420"/>
                </a:lnTo>
                <a:lnTo>
                  <a:pt x="372" y="432"/>
                </a:lnTo>
                <a:lnTo>
                  <a:pt x="355" y="438"/>
                </a:lnTo>
                <a:lnTo>
                  <a:pt x="74" y="438"/>
                </a:lnTo>
                <a:lnTo>
                  <a:pt x="66" y="434"/>
                </a:lnTo>
                <a:lnTo>
                  <a:pt x="57" y="427"/>
                </a:lnTo>
                <a:lnTo>
                  <a:pt x="54" y="420"/>
                </a:lnTo>
                <a:lnTo>
                  <a:pt x="52" y="243"/>
                </a:lnTo>
                <a:lnTo>
                  <a:pt x="39" y="137"/>
                </a:lnTo>
                <a:lnTo>
                  <a:pt x="24" y="102"/>
                </a:lnTo>
                <a:lnTo>
                  <a:pt x="13" y="77"/>
                </a:lnTo>
                <a:close/>
              </a:path>
            </a:pathLst>
          </a:custGeom>
          <a:solidFill>
            <a:srgbClr val="80000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" name="Freeform 53">
            <a:extLst>
              <a:ext uri="{FF2B5EF4-FFF2-40B4-BE49-F238E27FC236}">
                <a16:creationId xmlns:a16="http://schemas.microsoft.com/office/drawing/2014/main" id="{48CFDF8B-27F2-4808-ABD1-0958F97BD667}"/>
              </a:ext>
            </a:extLst>
          </p:cNvPr>
          <p:cNvSpPr>
            <a:spLocks/>
          </p:cNvSpPr>
          <p:nvPr/>
        </p:nvSpPr>
        <p:spPr bwMode="auto">
          <a:xfrm>
            <a:off x="1916978" y="1768513"/>
            <a:ext cx="304800" cy="1311275"/>
          </a:xfrm>
          <a:custGeom>
            <a:avLst/>
            <a:gdLst>
              <a:gd name="T0" fmla="*/ 0 w 576"/>
              <a:gd name="T1" fmla="*/ 45 h 2362"/>
              <a:gd name="T2" fmla="*/ 48 w 576"/>
              <a:gd name="T3" fmla="*/ 61 h 2362"/>
              <a:gd name="T4" fmla="*/ 48 w 576"/>
              <a:gd name="T5" fmla="*/ 2240 h 2362"/>
              <a:gd name="T6" fmla="*/ 116 w 576"/>
              <a:gd name="T7" fmla="*/ 2325 h 2362"/>
              <a:gd name="T8" fmla="*/ 208 w 576"/>
              <a:gd name="T9" fmla="*/ 2362 h 2362"/>
              <a:gd name="T10" fmla="*/ 376 w 576"/>
              <a:gd name="T11" fmla="*/ 2362 h 2362"/>
              <a:gd name="T12" fmla="*/ 480 w 576"/>
              <a:gd name="T13" fmla="*/ 2319 h 2362"/>
              <a:gd name="T14" fmla="*/ 543 w 576"/>
              <a:gd name="T15" fmla="*/ 2241 h 2362"/>
              <a:gd name="T16" fmla="*/ 544 w 576"/>
              <a:gd name="T17" fmla="*/ 67 h 2362"/>
              <a:gd name="T18" fmla="*/ 576 w 576"/>
              <a:gd name="T19" fmla="*/ 39 h 2362"/>
              <a:gd name="T20" fmla="*/ 540 w 576"/>
              <a:gd name="T21" fmla="*/ 12 h 2362"/>
              <a:gd name="T22" fmla="*/ 516 w 576"/>
              <a:gd name="T23" fmla="*/ 0 h 2362"/>
              <a:gd name="T24" fmla="*/ 516 w 576"/>
              <a:gd name="T25" fmla="*/ 2238 h 2362"/>
              <a:gd name="T26" fmla="*/ 465 w 576"/>
              <a:gd name="T27" fmla="*/ 2301 h 2362"/>
              <a:gd name="T28" fmla="*/ 392 w 576"/>
              <a:gd name="T29" fmla="*/ 2334 h 2362"/>
              <a:gd name="T30" fmla="*/ 196 w 576"/>
              <a:gd name="T31" fmla="*/ 2334 h 2362"/>
              <a:gd name="T32" fmla="*/ 126 w 576"/>
              <a:gd name="T33" fmla="*/ 2310 h 2362"/>
              <a:gd name="T34" fmla="*/ 72 w 576"/>
              <a:gd name="T35" fmla="*/ 2240 h 2362"/>
              <a:gd name="T36" fmla="*/ 72 w 576"/>
              <a:gd name="T37" fmla="*/ 8 h 2362"/>
              <a:gd name="T38" fmla="*/ 524 w 576"/>
              <a:gd name="T39" fmla="*/ 8 h 2362"/>
              <a:gd name="T40" fmla="*/ 36 w 576"/>
              <a:gd name="T41" fmla="*/ 8 h 2362"/>
              <a:gd name="T42" fmla="*/ 0 w 576"/>
              <a:gd name="T43" fmla="*/ 45 h 23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6"/>
              <a:gd name="T67" fmla="*/ 0 h 2362"/>
              <a:gd name="T68" fmla="*/ 576 w 576"/>
              <a:gd name="T69" fmla="*/ 2362 h 236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6" h="2362">
                <a:moveTo>
                  <a:pt x="0" y="45"/>
                </a:moveTo>
                <a:lnTo>
                  <a:pt x="48" y="61"/>
                </a:lnTo>
                <a:lnTo>
                  <a:pt x="48" y="2240"/>
                </a:lnTo>
                <a:lnTo>
                  <a:pt x="116" y="2325"/>
                </a:lnTo>
                <a:lnTo>
                  <a:pt x="208" y="2362"/>
                </a:lnTo>
                <a:lnTo>
                  <a:pt x="376" y="2362"/>
                </a:lnTo>
                <a:lnTo>
                  <a:pt x="480" y="2319"/>
                </a:lnTo>
                <a:lnTo>
                  <a:pt x="543" y="2241"/>
                </a:lnTo>
                <a:lnTo>
                  <a:pt x="544" y="67"/>
                </a:lnTo>
                <a:lnTo>
                  <a:pt x="576" y="39"/>
                </a:lnTo>
                <a:lnTo>
                  <a:pt x="540" y="12"/>
                </a:lnTo>
                <a:lnTo>
                  <a:pt x="516" y="0"/>
                </a:lnTo>
                <a:lnTo>
                  <a:pt x="516" y="2238"/>
                </a:lnTo>
                <a:lnTo>
                  <a:pt x="465" y="2301"/>
                </a:lnTo>
                <a:lnTo>
                  <a:pt x="392" y="2334"/>
                </a:lnTo>
                <a:lnTo>
                  <a:pt x="196" y="2334"/>
                </a:lnTo>
                <a:lnTo>
                  <a:pt x="126" y="2310"/>
                </a:lnTo>
                <a:lnTo>
                  <a:pt x="72" y="2240"/>
                </a:lnTo>
                <a:lnTo>
                  <a:pt x="72" y="8"/>
                </a:lnTo>
                <a:lnTo>
                  <a:pt x="524" y="8"/>
                </a:lnTo>
                <a:lnTo>
                  <a:pt x="36" y="8"/>
                </a:lnTo>
                <a:lnTo>
                  <a:pt x="0" y="45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" name="Freeform 54">
            <a:extLst>
              <a:ext uri="{FF2B5EF4-FFF2-40B4-BE49-F238E27FC236}">
                <a16:creationId xmlns:a16="http://schemas.microsoft.com/office/drawing/2014/main" id="{00A61914-94AD-4A6C-B4AD-6F9575DED55E}"/>
              </a:ext>
            </a:extLst>
          </p:cNvPr>
          <p:cNvSpPr>
            <a:spLocks/>
          </p:cNvSpPr>
          <p:nvPr/>
        </p:nvSpPr>
        <p:spPr bwMode="auto">
          <a:xfrm>
            <a:off x="2374178" y="1584363"/>
            <a:ext cx="304800" cy="314325"/>
          </a:xfrm>
          <a:custGeom>
            <a:avLst/>
            <a:gdLst>
              <a:gd name="T0" fmla="*/ 13 w 426"/>
              <a:gd name="T1" fmla="*/ 77 h 438"/>
              <a:gd name="T2" fmla="*/ 0 w 426"/>
              <a:gd name="T3" fmla="*/ 42 h 438"/>
              <a:gd name="T4" fmla="*/ 12 w 426"/>
              <a:gd name="T5" fmla="*/ 7 h 438"/>
              <a:gd name="T6" fmla="*/ 28 w 426"/>
              <a:gd name="T7" fmla="*/ 0 h 438"/>
              <a:gd name="T8" fmla="*/ 393 w 426"/>
              <a:gd name="T9" fmla="*/ 0 h 438"/>
              <a:gd name="T10" fmla="*/ 410 w 426"/>
              <a:gd name="T11" fmla="*/ 4 h 438"/>
              <a:gd name="T12" fmla="*/ 426 w 426"/>
              <a:gd name="T13" fmla="*/ 26 h 438"/>
              <a:gd name="T14" fmla="*/ 420 w 426"/>
              <a:gd name="T15" fmla="*/ 68 h 438"/>
              <a:gd name="T16" fmla="*/ 406 w 426"/>
              <a:gd name="T17" fmla="*/ 104 h 438"/>
              <a:gd name="T18" fmla="*/ 396 w 426"/>
              <a:gd name="T19" fmla="*/ 135 h 438"/>
              <a:gd name="T20" fmla="*/ 382 w 426"/>
              <a:gd name="T21" fmla="*/ 247 h 438"/>
              <a:gd name="T22" fmla="*/ 379 w 426"/>
              <a:gd name="T23" fmla="*/ 420 h 438"/>
              <a:gd name="T24" fmla="*/ 372 w 426"/>
              <a:gd name="T25" fmla="*/ 432 h 438"/>
              <a:gd name="T26" fmla="*/ 355 w 426"/>
              <a:gd name="T27" fmla="*/ 438 h 438"/>
              <a:gd name="T28" fmla="*/ 74 w 426"/>
              <a:gd name="T29" fmla="*/ 438 h 438"/>
              <a:gd name="T30" fmla="*/ 66 w 426"/>
              <a:gd name="T31" fmla="*/ 434 h 438"/>
              <a:gd name="T32" fmla="*/ 57 w 426"/>
              <a:gd name="T33" fmla="*/ 427 h 438"/>
              <a:gd name="T34" fmla="*/ 54 w 426"/>
              <a:gd name="T35" fmla="*/ 420 h 438"/>
              <a:gd name="T36" fmla="*/ 52 w 426"/>
              <a:gd name="T37" fmla="*/ 243 h 438"/>
              <a:gd name="T38" fmla="*/ 39 w 426"/>
              <a:gd name="T39" fmla="*/ 137 h 438"/>
              <a:gd name="T40" fmla="*/ 24 w 426"/>
              <a:gd name="T41" fmla="*/ 102 h 438"/>
              <a:gd name="T42" fmla="*/ 13 w 426"/>
              <a:gd name="T43" fmla="*/ 77 h 43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6"/>
              <a:gd name="T67" fmla="*/ 0 h 438"/>
              <a:gd name="T68" fmla="*/ 426 w 426"/>
              <a:gd name="T69" fmla="*/ 438 h 43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6" h="438">
                <a:moveTo>
                  <a:pt x="13" y="77"/>
                </a:moveTo>
                <a:lnTo>
                  <a:pt x="0" y="42"/>
                </a:lnTo>
                <a:lnTo>
                  <a:pt x="12" y="7"/>
                </a:lnTo>
                <a:lnTo>
                  <a:pt x="28" y="0"/>
                </a:lnTo>
                <a:lnTo>
                  <a:pt x="393" y="0"/>
                </a:lnTo>
                <a:lnTo>
                  <a:pt x="410" y="4"/>
                </a:lnTo>
                <a:lnTo>
                  <a:pt x="426" y="26"/>
                </a:lnTo>
                <a:lnTo>
                  <a:pt x="420" y="68"/>
                </a:lnTo>
                <a:lnTo>
                  <a:pt x="406" y="104"/>
                </a:lnTo>
                <a:lnTo>
                  <a:pt x="396" y="135"/>
                </a:lnTo>
                <a:lnTo>
                  <a:pt x="382" y="247"/>
                </a:lnTo>
                <a:lnTo>
                  <a:pt x="379" y="420"/>
                </a:lnTo>
                <a:lnTo>
                  <a:pt x="372" y="432"/>
                </a:lnTo>
                <a:lnTo>
                  <a:pt x="355" y="438"/>
                </a:lnTo>
                <a:lnTo>
                  <a:pt x="74" y="438"/>
                </a:lnTo>
                <a:lnTo>
                  <a:pt x="66" y="434"/>
                </a:lnTo>
                <a:lnTo>
                  <a:pt x="57" y="427"/>
                </a:lnTo>
                <a:lnTo>
                  <a:pt x="54" y="420"/>
                </a:lnTo>
                <a:lnTo>
                  <a:pt x="52" y="243"/>
                </a:lnTo>
                <a:lnTo>
                  <a:pt x="39" y="137"/>
                </a:lnTo>
                <a:lnTo>
                  <a:pt x="24" y="102"/>
                </a:lnTo>
                <a:lnTo>
                  <a:pt x="13" y="77"/>
                </a:lnTo>
                <a:close/>
              </a:path>
            </a:pathLst>
          </a:custGeom>
          <a:solidFill>
            <a:srgbClr val="800000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4" name="Freeform 55">
            <a:extLst>
              <a:ext uri="{FF2B5EF4-FFF2-40B4-BE49-F238E27FC236}">
                <a16:creationId xmlns:a16="http://schemas.microsoft.com/office/drawing/2014/main" id="{791A7943-8FDC-4B25-9277-7BC13B06C075}"/>
              </a:ext>
            </a:extLst>
          </p:cNvPr>
          <p:cNvSpPr>
            <a:spLocks/>
          </p:cNvSpPr>
          <p:nvPr/>
        </p:nvSpPr>
        <p:spPr bwMode="auto">
          <a:xfrm>
            <a:off x="2374178" y="1768513"/>
            <a:ext cx="304800" cy="1311275"/>
          </a:xfrm>
          <a:custGeom>
            <a:avLst/>
            <a:gdLst>
              <a:gd name="T0" fmla="*/ 0 w 576"/>
              <a:gd name="T1" fmla="*/ 45 h 2362"/>
              <a:gd name="T2" fmla="*/ 48 w 576"/>
              <a:gd name="T3" fmla="*/ 61 h 2362"/>
              <a:gd name="T4" fmla="*/ 48 w 576"/>
              <a:gd name="T5" fmla="*/ 2240 h 2362"/>
              <a:gd name="T6" fmla="*/ 116 w 576"/>
              <a:gd name="T7" fmla="*/ 2325 h 2362"/>
              <a:gd name="T8" fmla="*/ 208 w 576"/>
              <a:gd name="T9" fmla="*/ 2362 h 2362"/>
              <a:gd name="T10" fmla="*/ 376 w 576"/>
              <a:gd name="T11" fmla="*/ 2362 h 2362"/>
              <a:gd name="T12" fmla="*/ 480 w 576"/>
              <a:gd name="T13" fmla="*/ 2319 h 2362"/>
              <a:gd name="T14" fmla="*/ 543 w 576"/>
              <a:gd name="T15" fmla="*/ 2241 h 2362"/>
              <a:gd name="T16" fmla="*/ 544 w 576"/>
              <a:gd name="T17" fmla="*/ 67 h 2362"/>
              <a:gd name="T18" fmla="*/ 576 w 576"/>
              <a:gd name="T19" fmla="*/ 39 h 2362"/>
              <a:gd name="T20" fmla="*/ 540 w 576"/>
              <a:gd name="T21" fmla="*/ 12 h 2362"/>
              <a:gd name="T22" fmla="*/ 516 w 576"/>
              <a:gd name="T23" fmla="*/ 0 h 2362"/>
              <a:gd name="T24" fmla="*/ 516 w 576"/>
              <a:gd name="T25" fmla="*/ 2238 h 2362"/>
              <a:gd name="T26" fmla="*/ 465 w 576"/>
              <a:gd name="T27" fmla="*/ 2301 h 2362"/>
              <a:gd name="T28" fmla="*/ 392 w 576"/>
              <a:gd name="T29" fmla="*/ 2334 h 2362"/>
              <a:gd name="T30" fmla="*/ 196 w 576"/>
              <a:gd name="T31" fmla="*/ 2334 h 2362"/>
              <a:gd name="T32" fmla="*/ 126 w 576"/>
              <a:gd name="T33" fmla="*/ 2310 h 2362"/>
              <a:gd name="T34" fmla="*/ 72 w 576"/>
              <a:gd name="T35" fmla="*/ 2240 h 2362"/>
              <a:gd name="T36" fmla="*/ 72 w 576"/>
              <a:gd name="T37" fmla="*/ 8 h 2362"/>
              <a:gd name="T38" fmla="*/ 524 w 576"/>
              <a:gd name="T39" fmla="*/ 8 h 2362"/>
              <a:gd name="T40" fmla="*/ 36 w 576"/>
              <a:gd name="T41" fmla="*/ 8 h 2362"/>
              <a:gd name="T42" fmla="*/ 0 w 576"/>
              <a:gd name="T43" fmla="*/ 45 h 236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76"/>
              <a:gd name="T67" fmla="*/ 0 h 2362"/>
              <a:gd name="T68" fmla="*/ 576 w 576"/>
              <a:gd name="T69" fmla="*/ 2362 h 236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76" h="2362">
                <a:moveTo>
                  <a:pt x="0" y="45"/>
                </a:moveTo>
                <a:lnTo>
                  <a:pt x="48" y="61"/>
                </a:lnTo>
                <a:lnTo>
                  <a:pt x="48" y="2240"/>
                </a:lnTo>
                <a:lnTo>
                  <a:pt x="116" y="2325"/>
                </a:lnTo>
                <a:lnTo>
                  <a:pt x="208" y="2362"/>
                </a:lnTo>
                <a:lnTo>
                  <a:pt x="376" y="2362"/>
                </a:lnTo>
                <a:lnTo>
                  <a:pt x="480" y="2319"/>
                </a:lnTo>
                <a:lnTo>
                  <a:pt x="543" y="2241"/>
                </a:lnTo>
                <a:lnTo>
                  <a:pt x="544" y="67"/>
                </a:lnTo>
                <a:lnTo>
                  <a:pt x="576" y="39"/>
                </a:lnTo>
                <a:lnTo>
                  <a:pt x="540" y="12"/>
                </a:lnTo>
                <a:lnTo>
                  <a:pt x="516" y="0"/>
                </a:lnTo>
                <a:lnTo>
                  <a:pt x="516" y="2238"/>
                </a:lnTo>
                <a:lnTo>
                  <a:pt x="465" y="2301"/>
                </a:lnTo>
                <a:lnTo>
                  <a:pt x="392" y="2334"/>
                </a:lnTo>
                <a:lnTo>
                  <a:pt x="196" y="2334"/>
                </a:lnTo>
                <a:lnTo>
                  <a:pt x="126" y="2310"/>
                </a:lnTo>
                <a:lnTo>
                  <a:pt x="72" y="2240"/>
                </a:lnTo>
                <a:lnTo>
                  <a:pt x="72" y="8"/>
                </a:lnTo>
                <a:lnTo>
                  <a:pt x="524" y="8"/>
                </a:lnTo>
                <a:lnTo>
                  <a:pt x="36" y="8"/>
                </a:lnTo>
                <a:lnTo>
                  <a:pt x="0" y="45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5" name="Freeform 56">
            <a:extLst>
              <a:ext uri="{FF2B5EF4-FFF2-40B4-BE49-F238E27FC236}">
                <a16:creationId xmlns:a16="http://schemas.microsoft.com/office/drawing/2014/main" id="{E07977C9-B023-420E-83D1-2EA1B8C42E65}"/>
              </a:ext>
            </a:extLst>
          </p:cNvPr>
          <p:cNvSpPr>
            <a:spLocks/>
          </p:cNvSpPr>
          <p:nvPr/>
        </p:nvSpPr>
        <p:spPr bwMode="auto">
          <a:xfrm>
            <a:off x="431078" y="2397163"/>
            <a:ext cx="234950" cy="669925"/>
          </a:xfrm>
          <a:custGeom>
            <a:avLst/>
            <a:gdLst>
              <a:gd name="T0" fmla="*/ 0 w 333"/>
              <a:gd name="T1" fmla="*/ 0 h 1009"/>
              <a:gd name="T2" fmla="*/ 0 w 333"/>
              <a:gd name="T3" fmla="*/ 912 h 1009"/>
              <a:gd name="T4" fmla="*/ 38 w 333"/>
              <a:gd name="T5" fmla="*/ 978 h 1009"/>
              <a:gd name="T6" fmla="*/ 96 w 333"/>
              <a:gd name="T7" fmla="*/ 1003 h 1009"/>
              <a:gd name="T8" fmla="*/ 186 w 333"/>
              <a:gd name="T9" fmla="*/ 1009 h 1009"/>
              <a:gd name="T10" fmla="*/ 257 w 333"/>
              <a:gd name="T11" fmla="*/ 994 h 1009"/>
              <a:gd name="T12" fmla="*/ 305 w 333"/>
              <a:gd name="T13" fmla="*/ 961 h 1009"/>
              <a:gd name="T14" fmla="*/ 333 w 333"/>
              <a:gd name="T15" fmla="*/ 912 h 1009"/>
              <a:gd name="T16" fmla="*/ 333 w 333"/>
              <a:gd name="T17" fmla="*/ 1 h 1009"/>
              <a:gd name="T18" fmla="*/ 0 w 333"/>
              <a:gd name="T19" fmla="*/ 0 h 10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3"/>
              <a:gd name="T31" fmla="*/ 0 h 1009"/>
              <a:gd name="T32" fmla="*/ 333 w 333"/>
              <a:gd name="T33" fmla="*/ 1009 h 10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3" h="1009">
                <a:moveTo>
                  <a:pt x="0" y="0"/>
                </a:moveTo>
                <a:lnTo>
                  <a:pt x="0" y="912"/>
                </a:lnTo>
                <a:lnTo>
                  <a:pt x="38" y="978"/>
                </a:lnTo>
                <a:lnTo>
                  <a:pt x="96" y="1003"/>
                </a:lnTo>
                <a:lnTo>
                  <a:pt x="186" y="1009"/>
                </a:lnTo>
                <a:lnTo>
                  <a:pt x="257" y="994"/>
                </a:lnTo>
                <a:lnTo>
                  <a:pt x="305" y="961"/>
                </a:lnTo>
                <a:lnTo>
                  <a:pt x="333" y="912"/>
                </a:lnTo>
                <a:lnTo>
                  <a:pt x="333" y="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" name="Freeform 57">
            <a:extLst>
              <a:ext uri="{FF2B5EF4-FFF2-40B4-BE49-F238E27FC236}">
                <a16:creationId xmlns:a16="http://schemas.microsoft.com/office/drawing/2014/main" id="{F67B7D7F-8934-4707-B93B-0E0F85337A7A}"/>
              </a:ext>
            </a:extLst>
          </p:cNvPr>
          <p:cNvSpPr>
            <a:spLocks/>
          </p:cNvSpPr>
          <p:nvPr/>
        </p:nvSpPr>
        <p:spPr bwMode="auto">
          <a:xfrm>
            <a:off x="926378" y="2397163"/>
            <a:ext cx="234950" cy="669925"/>
          </a:xfrm>
          <a:custGeom>
            <a:avLst/>
            <a:gdLst>
              <a:gd name="T0" fmla="*/ 0 w 333"/>
              <a:gd name="T1" fmla="*/ 0 h 1009"/>
              <a:gd name="T2" fmla="*/ 0 w 333"/>
              <a:gd name="T3" fmla="*/ 912 h 1009"/>
              <a:gd name="T4" fmla="*/ 38 w 333"/>
              <a:gd name="T5" fmla="*/ 978 h 1009"/>
              <a:gd name="T6" fmla="*/ 96 w 333"/>
              <a:gd name="T7" fmla="*/ 1003 h 1009"/>
              <a:gd name="T8" fmla="*/ 186 w 333"/>
              <a:gd name="T9" fmla="*/ 1009 h 1009"/>
              <a:gd name="T10" fmla="*/ 257 w 333"/>
              <a:gd name="T11" fmla="*/ 994 h 1009"/>
              <a:gd name="T12" fmla="*/ 305 w 333"/>
              <a:gd name="T13" fmla="*/ 961 h 1009"/>
              <a:gd name="T14" fmla="*/ 333 w 333"/>
              <a:gd name="T15" fmla="*/ 912 h 1009"/>
              <a:gd name="T16" fmla="*/ 333 w 333"/>
              <a:gd name="T17" fmla="*/ 1 h 1009"/>
              <a:gd name="T18" fmla="*/ 0 w 333"/>
              <a:gd name="T19" fmla="*/ 0 h 10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3"/>
              <a:gd name="T31" fmla="*/ 0 h 1009"/>
              <a:gd name="T32" fmla="*/ 333 w 333"/>
              <a:gd name="T33" fmla="*/ 1009 h 10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3" h="1009">
                <a:moveTo>
                  <a:pt x="0" y="0"/>
                </a:moveTo>
                <a:lnTo>
                  <a:pt x="0" y="912"/>
                </a:lnTo>
                <a:lnTo>
                  <a:pt x="38" y="978"/>
                </a:lnTo>
                <a:lnTo>
                  <a:pt x="96" y="1003"/>
                </a:lnTo>
                <a:lnTo>
                  <a:pt x="186" y="1009"/>
                </a:lnTo>
                <a:lnTo>
                  <a:pt x="257" y="994"/>
                </a:lnTo>
                <a:lnTo>
                  <a:pt x="305" y="961"/>
                </a:lnTo>
                <a:lnTo>
                  <a:pt x="333" y="912"/>
                </a:lnTo>
                <a:lnTo>
                  <a:pt x="333" y="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7" name="Freeform 58">
            <a:extLst>
              <a:ext uri="{FF2B5EF4-FFF2-40B4-BE49-F238E27FC236}">
                <a16:creationId xmlns:a16="http://schemas.microsoft.com/office/drawing/2014/main" id="{6C9A59EF-4E7F-4404-AC3E-B795167ECA6A}"/>
              </a:ext>
            </a:extLst>
          </p:cNvPr>
          <p:cNvSpPr>
            <a:spLocks/>
          </p:cNvSpPr>
          <p:nvPr/>
        </p:nvSpPr>
        <p:spPr bwMode="auto">
          <a:xfrm>
            <a:off x="1459778" y="2401926"/>
            <a:ext cx="234950" cy="669925"/>
          </a:xfrm>
          <a:custGeom>
            <a:avLst/>
            <a:gdLst>
              <a:gd name="T0" fmla="*/ 0 w 333"/>
              <a:gd name="T1" fmla="*/ 0 h 1009"/>
              <a:gd name="T2" fmla="*/ 0 w 333"/>
              <a:gd name="T3" fmla="*/ 912 h 1009"/>
              <a:gd name="T4" fmla="*/ 38 w 333"/>
              <a:gd name="T5" fmla="*/ 978 h 1009"/>
              <a:gd name="T6" fmla="*/ 96 w 333"/>
              <a:gd name="T7" fmla="*/ 1003 h 1009"/>
              <a:gd name="T8" fmla="*/ 186 w 333"/>
              <a:gd name="T9" fmla="*/ 1009 h 1009"/>
              <a:gd name="T10" fmla="*/ 257 w 333"/>
              <a:gd name="T11" fmla="*/ 994 h 1009"/>
              <a:gd name="T12" fmla="*/ 305 w 333"/>
              <a:gd name="T13" fmla="*/ 961 h 1009"/>
              <a:gd name="T14" fmla="*/ 333 w 333"/>
              <a:gd name="T15" fmla="*/ 912 h 1009"/>
              <a:gd name="T16" fmla="*/ 333 w 333"/>
              <a:gd name="T17" fmla="*/ 1 h 1009"/>
              <a:gd name="T18" fmla="*/ 0 w 333"/>
              <a:gd name="T19" fmla="*/ 0 h 10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3"/>
              <a:gd name="T31" fmla="*/ 0 h 1009"/>
              <a:gd name="T32" fmla="*/ 333 w 333"/>
              <a:gd name="T33" fmla="*/ 1009 h 10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3" h="1009">
                <a:moveTo>
                  <a:pt x="0" y="0"/>
                </a:moveTo>
                <a:lnTo>
                  <a:pt x="0" y="912"/>
                </a:lnTo>
                <a:lnTo>
                  <a:pt x="38" y="978"/>
                </a:lnTo>
                <a:lnTo>
                  <a:pt x="96" y="1003"/>
                </a:lnTo>
                <a:lnTo>
                  <a:pt x="186" y="1009"/>
                </a:lnTo>
                <a:lnTo>
                  <a:pt x="257" y="994"/>
                </a:lnTo>
                <a:lnTo>
                  <a:pt x="305" y="961"/>
                </a:lnTo>
                <a:lnTo>
                  <a:pt x="333" y="912"/>
                </a:lnTo>
                <a:lnTo>
                  <a:pt x="333" y="1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" name="Freeform 59">
            <a:extLst>
              <a:ext uri="{FF2B5EF4-FFF2-40B4-BE49-F238E27FC236}">
                <a16:creationId xmlns:a16="http://schemas.microsoft.com/office/drawing/2014/main" id="{2D268B3A-F9F7-49AC-878B-FBEBECAEBC6E}"/>
              </a:ext>
            </a:extLst>
          </p:cNvPr>
          <p:cNvSpPr>
            <a:spLocks/>
          </p:cNvSpPr>
          <p:nvPr/>
        </p:nvSpPr>
        <p:spPr bwMode="auto">
          <a:xfrm>
            <a:off x="1955078" y="2403513"/>
            <a:ext cx="234950" cy="669925"/>
          </a:xfrm>
          <a:custGeom>
            <a:avLst/>
            <a:gdLst>
              <a:gd name="T0" fmla="*/ 0 w 333"/>
              <a:gd name="T1" fmla="*/ 0 h 1009"/>
              <a:gd name="T2" fmla="*/ 0 w 333"/>
              <a:gd name="T3" fmla="*/ 912 h 1009"/>
              <a:gd name="T4" fmla="*/ 38 w 333"/>
              <a:gd name="T5" fmla="*/ 978 h 1009"/>
              <a:gd name="T6" fmla="*/ 96 w 333"/>
              <a:gd name="T7" fmla="*/ 1003 h 1009"/>
              <a:gd name="T8" fmla="*/ 186 w 333"/>
              <a:gd name="T9" fmla="*/ 1009 h 1009"/>
              <a:gd name="T10" fmla="*/ 257 w 333"/>
              <a:gd name="T11" fmla="*/ 994 h 1009"/>
              <a:gd name="T12" fmla="*/ 305 w 333"/>
              <a:gd name="T13" fmla="*/ 961 h 1009"/>
              <a:gd name="T14" fmla="*/ 333 w 333"/>
              <a:gd name="T15" fmla="*/ 912 h 1009"/>
              <a:gd name="T16" fmla="*/ 333 w 333"/>
              <a:gd name="T17" fmla="*/ 1 h 1009"/>
              <a:gd name="T18" fmla="*/ 0 w 333"/>
              <a:gd name="T19" fmla="*/ 0 h 10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3"/>
              <a:gd name="T31" fmla="*/ 0 h 1009"/>
              <a:gd name="T32" fmla="*/ 333 w 333"/>
              <a:gd name="T33" fmla="*/ 1009 h 10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3" h="1009">
                <a:moveTo>
                  <a:pt x="0" y="0"/>
                </a:moveTo>
                <a:lnTo>
                  <a:pt x="0" y="912"/>
                </a:lnTo>
                <a:lnTo>
                  <a:pt x="38" y="978"/>
                </a:lnTo>
                <a:lnTo>
                  <a:pt x="96" y="1003"/>
                </a:lnTo>
                <a:lnTo>
                  <a:pt x="186" y="1009"/>
                </a:lnTo>
                <a:lnTo>
                  <a:pt x="257" y="994"/>
                </a:lnTo>
                <a:lnTo>
                  <a:pt x="305" y="961"/>
                </a:lnTo>
                <a:lnTo>
                  <a:pt x="333" y="912"/>
                </a:lnTo>
                <a:lnTo>
                  <a:pt x="333" y="1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" name="Freeform 60">
            <a:extLst>
              <a:ext uri="{FF2B5EF4-FFF2-40B4-BE49-F238E27FC236}">
                <a16:creationId xmlns:a16="http://schemas.microsoft.com/office/drawing/2014/main" id="{E1DE8CA1-EF1A-4CD2-AE53-D184C3F075B3}"/>
              </a:ext>
            </a:extLst>
          </p:cNvPr>
          <p:cNvSpPr>
            <a:spLocks/>
          </p:cNvSpPr>
          <p:nvPr/>
        </p:nvSpPr>
        <p:spPr bwMode="auto">
          <a:xfrm>
            <a:off x="2412278" y="2403513"/>
            <a:ext cx="234950" cy="669925"/>
          </a:xfrm>
          <a:custGeom>
            <a:avLst/>
            <a:gdLst>
              <a:gd name="T0" fmla="*/ 0 w 333"/>
              <a:gd name="T1" fmla="*/ 0 h 1009"/>
              <a:gd name="T2" fmla="*/ 0 w 333"/>
              <a:gd name="T3" fmla="*/ 912 h 1009"/>
              <a:gd name="T4" fmla="*/ 38 w 333"/>
              <a:gd name="T5" fmla="*/ 978 h 1009"/>
              <a:gd name="T6" fmla="*/ 96 w 333"/>
              <a:gd name="T7" fmla="*/ 1003 h 1009"/>
              <a:gd name="T8" fmla="*/ 186 w 333"/>
              <a:gd name="T9" fmla="*/ 1009 h 1009"/>
              <a:gd name="T10" fmla="*/ 257 w 333"/>
              <a:gd name="T11" fmla="*/ 994 h 1009"/>
              <a:gd name="T12" fmla="*/ 305 w 333"/>
              <a:gd name="T13" fmla="*/ 961 h 1009"/>
              <a:gd name="T14" fmla="*/ 333 w 333"/>
              <a:gd name="T15" fmla="*/ 912 h 1009"/>
              <a:gd name="T16" fmla="*/ 333 w 333"/>
              <a:gd name="T17" fmla="*/ 1 h 1009"/>
              <a:gd name="T18" fmla="*/ 0 w 333"/>
              <a:gd name="T19" fmla="*/ 0 h 10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3"/>
              <a:gd name="T31" fmla="*/ 0 h 1009"/>
              <a:gd name="T32" fmla="*/ 333 w 333"/>
              <a:gd name="T33" fmla="*/ 1009 h 100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3" h="1009">
                <a:moveTo>
                  <a:pt x="0" y="0"/>
                </a:moveTo>
                <a:lnTo>
                  <a:pt x="0" y="912"/>
                </a:lnTo>
                <a:lnTo>
                  <a:pt x="38" y="978"/>
                </a:lnTo>
                <a:lnTo>
                  <a:pt x="96" y="1003"/>
                </a:lnTo>
                <a:lnTo>
                  <a:pt x="186" y="1009"/>
                </a:lnTo>
                <a:lnTo>
                  <a:pt x="257" y="994"/>
                </a:lnTo>
                <a:lnTo>
                  <a:pt x="305" y="961"/>
                </a:lnTo>
                <a:lnTo>
                  <a:pt x="333" y="912"/>
                </a:lnTo>
                <a:lnTo>
                  <a:pt x="333" y="1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00" name="Group 61">
            <a:extLst>
              <a:ext uri="{FF2B5EF4-FFF2-40B4-BE49-F238E27FC236}">
                <a16:creationId xmlns:a16="http://schemas.microsoft.com/office/drawing/2014/main" id="{ED0F5983-0C60-4686-B76A-12717A891F49}"/>
              </a:ext>
            </a:extLst>
          </p:cNvPr>
          <p:cNvGrpSpPr>
            <a:grpSpLocks/>
          </p:cNvGrpSpPr>
          <p:nvPr/>
        </p:nvGrpSpPr>
        <p:grpSpPr bwMode="auto">
          <a:xfrm>
            <a:off x="97703" y="2073313"/>
            <a:ext cx="2819400" cy="1228725"/>
            <a:chOff x="1626" y="954"/>
            <a:chExt cx="1886" cy="774"/>
          </a:xfrm>
        </p:grpSpPr>
        <p:sp>
          <p:nvSpPr>
            <p:cNvPr id="101" name="Rectangle 62" descr="Eiche">
              <a:extLst>
                <a:ext uri="{FF2B5EF4-FFF2-40B4-BE49-F238E27FC236}">
                  <a16:creationId xmlns:a16="http://schemas.microsoft.com/office/drawing/2014/main" id="{48D52704-8969-4C75-B360-218DC41C6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1585"/>
              <a:ext cx="1791" cy="4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2" name="Rectangle 63" descr="Eiche">
              <a:extLst>
                <a:ext uri="{FF2B5EF4-FFF2-40B4-BE49-F238E27FC236}">
                  <a16:creationId xmlns:a16="http://schemas.microsoft.com/office/drawing/2014/main" id="{0F875D29-DB24-4385-BFE0-68A02C928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960"/>
              <a:ext cx="47" cy="76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3" name="Rectangle 64" descr="Eiche">
              <a:extLst>
                <a:ext uri="{FF2B5EF4-FFF2-40B4-BE49-F238E27FC236}">
                  <a16:creationId xmlns:a16="http://schemas.microsoft.com/office/drawing/2014/main" id="{1245CA19-B46F-4DB2-B48C-1F14CDDF0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" y="954"/>
              <a:ext cx="47" cy="768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4" name="Rectangle 65" descr="Eiche">
              <a:extLst>
                <a:ext uri="{FF2B5EF4-FFF2-40B4-BE49-F238E27FC236}">
                  <a16:creationId xmlns:a16="http://schemas.microsoft.com/office/drawing/2014/main" id="{C782BC78-DB08-4820-861D-B2B69FBE7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1" y="1056"/>
              <a:ext cx="1791" cy="4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</p:spTree>
    <p:extLst>
      <p:ext uri="{BB962C8B-B14F-4D97-AF65-F5344CB8AC3E}">
        <p14:creationId xmlns:p14="http://schemas.microsoft.com/office/powerpoint/2010/main" val="378198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Breitbild</PresentationFormat>
  <Paragraphs>13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Lucida Handwriting</vt:lpstr>
      <vt:lpstr>Times New Roman</vt:lpstr>
      <vt:lpstr>Office</vt:lpstr>
      <vt:lpstr>Chemie am Gymnasium Birkenfeld</vt:lpstr>
      <vt:lpstr>PowerPoint-Präsentation</vt:lpstr>
      <vt:lpstr>Die Chemie-Fachräume</vt:lpstr>
      <vt:lpstr>Die Münzvergoldung</vt:lpstr>
      <vt:lpstr>PowerPoint-Präsentation</vt:lpstr>
      <vt:lpstr>Die Flammenfärbung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 am Gymnasium Birkenfeld</dc:title>
  <dc:creator>Kathrin Wegert</dc:creator>
  <cp:lastModifiedBy>Thomas Endres</cp:lastModifiedBy>
  <cp:revision>3</cp:revision>
  <dcterms:created xsi:type="dcterms:W3CDTF">2021-12-22T08:55:00Z</dcterms:created>
  <dcterms:modified xsi:type="dcterms:W3CDTF">2022-01-12T18:07:27Z</dcterms:modified>
</cp:coreProperties>
</file>